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08"/>
  </p:notesMasterIdLst>
  <p:sldIdLst>
    <p:sldId id="264" r:id="rId2"/>
    <p:sldId id="263" r:id="rId3"/>
    <p:sldId id="266" r:id="rId4"/>
    <p:sldId id="267" r:id="rId5"/>
    <p:sldId id="265" r:id="rId6"/>
    <p:sldId id="268" r:id="rId7"/>
    <p:sldId id="269" r:id="rId8"/>
    <p:sldId id="271" r:id="rId9"/>
    <p:sldId id="260" r:id="rId10"/>
    <p:sldId id="272" r:id="rId11"/>
    <p:sldId id="276" r:id="rId12"/>
    <p:sldId id="273" r:id="rId13"/>
    <p:sldId id="275" r:id="rId14"/>
    <p:sldId id="277" r:id="rId15"/>
    <p:sldId id="278" r:id="rId16"/>
    <p:sldId id="279" r:id="rId17"/>
    <p:sldId id="280" r:id="rId18"/>
    <p:sldId id="281" r:id="rId19"/>
    <p:sldId id="285" r:id="rId20"/>
    <p:sldId id="286" r:id="rId21"/>
    <p:sldId id="290" r:id="rId22"/>
    <p:sldId id="291" r:id="rId23"/>
    <p:sldId id="292" r:id="rId24"/>
    <p:sldId id="293" r:id="rId25"/>
    <p:sldId id="296" r:id="rId26"/>
    <p:sldId id="289" r:id="rId27"/>
    <p:sldId id="303" r:id="rId28"/>
    <p:sldId id="304" r:id="rId29"/>
    <p:sldId id="305" r:id="rId30"/>
    <p:sldId id="307" r:id="rId31"/>
    <p:sldId id="312" r:id="rId32"/>
    <p:sldId id="308" r:id="rId33"/>
    <p:sldId id="313" r:id="rId34"/>
    <p:sldId id="314" r:id="rId35"/>
    <p:sldId id="316" r:id="rId36"/>
    <p:sldId id="317" r:id="rId37"/>
    <p:sldId id="319" r:id="rId38"/>
    <p:sldId id="318" r:id="rId39"/>
    <p:sldId id="320" r:id="rId40"/>
    <p:sldId id="294" r:id="rId41"/>
    <p:sldId id="295" r:id="rId42"/>
    <p:sldId id="298" r:id="rId43"/>
    <p:sldId id="297" r:id="rId44"/>
    <p:sldId id="325" r:id="rId45"/>
    <p:sldId id="327" r:id="rId46"/>
    <p:sldId id="328" r:id="rId47"/>
    <p:sldId id="329" r:id="rId48"/>
    <p:sldId id="330" r:id="rId49"/>
    <p:sldId id="331" r:id="rId50"/>
    <p:sldId id="340" r:id="rId51"/>
    <p:sldId id="336" r:id="rId52"/>
    <p:sldId id="338" r:id="rId53"/>
    <p:sldId id="341" r:id="rId54"/>
    <p:sldId id="299" r:id="rId55"/>
    <p:sldId id="300" r:id="rId56"/>
    <p:sldId id="301" r:id="rId57"/>
    <p:sldId id="346" r:id="rId58"/>
    <p:sldId id="347" r:id="rId59"/>
    <p:sldId id="348" r:id="rId60"/>
    <p:sldId id="349" r:id="rId61"/>
    <p:sldId id="355" r:id="rId62"/>
    <p:sldId id="359" r:id="rId63"/>
    <p:sldId id="361" r:id="rId64"/>
    <p:sldId id="364" r:id="rId65"/>
    <p:sldId id="365" r:id="rId66"/>
    <p:sldId id="302" r:id="rId67"/>
    <p:sldId id="352" r:id="rId68"/>
    <p:sldId id="353" r:id="rId69"/>
    <p:sldId id="354" r:id="rId70"/>
    <p:sldId id="374" r:id="rId71"/>
    <p:sldId id="368" r:id="rId72"/>
    <p:sldId id="369" r:id="rId73"/>
    <p:sldId id="370" r:id="rId74"/>
    <p:sldId id="371" r:id="rId75"/>
    <p:sldId id="394" r:id="rId76"/>
    <p:sldId id="392" r:id="rId77"/>
    <p:sldId id="395" r:id="rId78"/>
    <p:sldId id="396" r:id="rId79"/>
    <p:sldId id="397" r:id="rId80"/>
    <p:sldId id="398" r:id="rId81"/>
    <p:sldId id="403" r:id="rId82"/>
    <p:sldId id="404" r:id="rId83"/>
    <p:sldId id="407" r:id="rId84"/>
    <p:sldId id="408" r:id="rId85"/>
    <p:sldId id="409" r:id="rId86"/>
    <p:sldId id="410" r:id="rId87"/>
    <p:sldId id="405" r:id="rId88"/>
    <p:sldId id="411" r:id="rId89"/>
    <p:sldId id="412" r:id="rId90"/>
    <p:sldId id="413" r:id="rId91"/>
    <p:sldId id="414" r:id="rId92"/>
    <p:sldId id="415" r:id="rId93"/>
    <p:sldId id="416" r:id="rId94"/>
    <p:sldId id="399" r:id="rId95"/>
    <p:sldId id="380" r:id="rId96"/>
    <p:sldId id="388" r:id="rId97"/>
    <p:sldId id="389" r:id="rId98"/>
    <p:sldId id="390" r:id="rId99"/>
    <p:sldId id="391" r:id="rId100"/>
    <p:sldId id="382" r:id="rId101"/>
    <p:sldId id="383" r:id="rId102"/>
    <p:sldId id="384" r:id="rId103"/>
    <p:sldId id="385" r:id="rId104"/>
    <p:sldId id="386" r:id="rId105"/>
    <p:sldId id="387" r:id="rId106"/>
    <p:sldId id="417" r:id="rId107"/>
  </p:sldIdLst>
  <p:sldSz cx="21167725" cy="10818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FFFF"/>
    <a:srgbClr val="F8CEB1"/>
    <a:srgbClr val="5B9BD5"/>
    <a:srgbClr val="8FAADC"/>
    <a:srgbClr val="AFABAB"/>
    <a:srgbClr val="BFCFEB"/>
    <a:srgbClr val="A7CD8E"/>
    <a:srgbClr val="7030A0"/>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4395" autoAdjust="0"/>
  </p:normalViewPr>
  <p:slideViewPr>
    <p:cSldViewPr snapToGrid="0">
      <p:cViewPr varScale="1">
        <p:scale>
          <a:sx n="62" d="100"/>
          <a:sy n="6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0808D-1A92-434F-B7D8-DB8EE3982537}" type="datetimeFigureOut">
              <a:rPr lang="ko-KR" altLang="en-US" smtClean="0"/>
              <a:t>2022-04-02</a:t>
            </a:fld>
            <a:endParaRPr lang="ko-KR" altLang="en-US"/>
          </a:p>
        </p:txBody>
      </p:sp>
      <p:sp>
        <p:nvSpPr>
          <p:cNvPr id="4" name="슬라이드 이미지 개체 틀 3"/>
          <p:cNvSpPr>
            <a:spLocks noGrp="1" noRot="1" noChangeAspect="1"/>
          </p:cNvSpPr>
          <p:nvPr>
            <p:ph type="sldImg" idx="2"/>
          </p:nvPr>
        </p:nvSpPr>
        <p:spPr>
          <a:xfrm>
            <a:off x="411163" y="1143000"/>
            <a:ext cx="6035675"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407F6-031A-4E25-8786-BE2CD1B53812}" type="slidenum">
              <a:rPr lang="ko-KR" altLang="en-US" smtClean="0"/>
              <a:t>‹#›</a:t>
            </a:fld>
            <a:endParaRPr lang="ko-KR" altLang="en-US"/>
          </a:p>
        </p:txBody>
      </p:sp>
    </p:spTree>
    <p:extLst>
      <p:ext uri="{BB962C8B-B14F-4D97-AF65-F5344CB8AC3E}">
        <p14:creationId xmlns:p14="http://schemas.microsoft.com/office/powerpoint/2010/main" val="25343320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안녕하세요</a:t>
            </a:r>
            <a:r>
              <a:rPr lang="en-US" altLang="ko-KR" dirty="0"/>
              <a:t>. </a:t>
            </a:r>
            <a:r>
              <a:rPr lang="ko-KR" altLang="en-US" dirty="0"/>
              <a:t>저는 김종원이라고 합니다</a:t>
            </a:r>
            <a:r>
              <a:rPr lang="en-US" altLang="ko-KR" dirty="0"/>
              <a:t>.</a:t>
            </a:r>
          </a:p>
          <a:p>
            <a:r>
              <a:rPr lang="ko-KR" altLang="en-US" dirty="0"/>
              <a:t>오늘 제가 이전에 배우고 공부한 내용을 공유하여 이 분야에 대해서 몰랐던 사람들도 알았으면 좋겠다 라는 마음에 세미나 준비를 했습니다</a:t>
            </a:r>
            <a:r>
              <a:rPr lang="en-US" altLang="ko-KR" dirty="0"/>
              <a:t>.</a:t>
            </a:r>
          </a:p>
          <a:p>
            <a:r>
              <a:rPr lang="ko-KR" altLang="en-US" dirty="0"/>
              <a:t>또한 요즘 </a:t>
            </a:r>
            <a:r>
              <a:rPr lang="ko-KR" altLang="en-US" dirty="0" err="1"/>
              <a:t>깃허브가</a:t>
            </a:r>
            <a:r>
              <a:rPr lang="ko-KR" altLang="en-US" dirty="0"/>
              <a:t> 매우 중요한 시대가 되었고 꼭 알아야하는 기술 중 하나가 됐다고 생각됩니다</a:t>
            </a:r>
            <a:r>
              <a:rPr lang="en-US" altLang="ko-KR" dirty="0"/>
              <a:t>. </a:t>
            </a:r>
            <a:r>
              <a:rPr lang="ko-KR" altLang="en-US" dirty="0"/>
              <a:t>그래서 저도 초심자이지만 이 영상을 보시는 분들이</a:t>
            </a:r>
            <a:endParaRPr lang="en-US" altLang="ko-KR" dirty="0"/>
          </a:p>
          <a:p>
            <a:r>
              <a:rPr lang="ko-KR" altLang="en-US" dirty="0"/>
              <a:t> 저처럼 나도 깃허브를 사용할 수 있게 돼서 나만의 커리어를 쌓아 볼 거야 라는 목표를 가졌으면 좋겠다 라는 마음에</a:t>
            </a:r>
            <a:r>
              <a:rPr lang="en-US" altLang="ko-KR" dirty="0"/>
              <a:t>. </a:t>
            </a:r>
            <a:r>
              <a:rPr lang="ko-KR" altLang="en-US" dirty="0"/>
              <a:t>제가 알고 있는 것에 대해서 차근차근 소개하고자 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a:t>
            </a:fld>
            <a:endParaRPr lang="ko-KR" altLang="en-US"/>
          </a:p>
        </p:txBody>
      </p:sp>
    </p:spTree>
    <p:extLst>
      <p:ext uri="{BB962C8B-B14F-4D97-AF65-F5344CB8AC3E}">
        <p14:creationId xmlns:p14="http://schemas.microsoft.com/office/powerpoint/2010/main" val="545915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제일 먼저 구글에 </a:t>
            </a:r>
            <a:r>
              <a:rPr lang="en-US" altLang="ko-KR" dirty="0"/>
              <a:t>Github</a:t>
            </a:r>
            <a:r>
              <a:rPr lang="ko-KR" altLang="en-US" dirty="0"/>
              <a:t>를 검색하여 </a:t>
            </a:r>
            <a:r>
              <a:rPr lang="en-US" altLang="ko-KR" dirty="0"/>
              <a:t>github</a:t>
            </a:r>
            <a:r>
              <a:rPr lang="ko-KR" altLang="en-US" dirty="0"/>
              <a:t>에 접속합니다</a:t>
            </a:r>
            <a:r>
              <a:rPr lang="en-US" altLang="ko-KR" dirty="0"/>
              <a:t>.</a:t>
            </a:r>
          </a:p>
          <a:p>
            <a:pPr algn="l"/>
            <a:r>
              <a:rPr lang="ko-KR" altLang="en-US" dirty="0"/>
              <a:t>로그인을 해야 하는데 회원가입이 안된 분은 회원 가입 부탁드립니다</a:t>
            </a:r>
            <a:r>
              <a:rPr lang="en-US" altLang="ko-KR" dirty="0"/>
              <a:t>.</a:t>
            </a:r>
          </a:p>
          <a:p>
            <a:pPr algn="l"/>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10</a:t>
            </a:fld>
            <a:endParaRPr lang="ko-KR" altLang="en-US"/>
          </a:p>
        </p:txBody>
      </p:sp>
    </p:spTree>
    <p:extLst>
      <p:ext uri="{BB962C8B-B14F-4D97-AF65-F5344CB8AC3E}">
        <p14:creationId xmlns:p14="http://schemas.microsoft.com/office/powerpoint/2010/main" val="28114056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모든 존재들이 이들이 정해진 대로 흘러가도록 한다</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100</a:t>
            </a:fld>
            <a:endParaRPr lang="ko-KR" altLang="en-US"/>
          </a:p>
        </p:txBody>
      </p:sp>
    </p:spTree>
    <p:extLst>
      <p:ext uri="{BB962C8B-B14F-4D97-AF65-F5344CB8AC3E}">
        <p14:creationId xmlns:p14="http://schemas.microsoft.com/office/powerpoint/2010/main" val="32783852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그런데 로키처럼 새로운 시간의 흐름을 만드는 사람이 생기면 체포하고 </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101</a:t>
            </a:fld>
            <a:endParaRPr lang="ko-KR" altLang="en-US"/>
          </a:p>
        </p:txBody>
      </p:sp>
    </p:spTree>
    <p:extLst>
      <p:ext uri="{BB962C8B-B14F-4D97-AF65-F5344CB8AC3E}">
        <p14:creationId xmlns:p14="http://schemas.microsoft.com/office/powerpoint/2010/main" val="9852838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다시 시간의 흐름이 한 개가 되도록 </a:t>
            </a:r>
            <a:r>
              <a:rPr lang="en-US" altLang="ko-KR" dirty="0"/>
              <a:t>TVA</a:t>
            </a:r>
            <a:r>
              <a:rPr lang="ko-KR" altLang="en-US" dirty="0"/>
              <a:t>가 </a:t>
            </a:r>
            <a:r>
              <a:rPr lang="ko-KR" altLang="en-US" dirty="0" err="1"/>
              <a:t>타임키퍼의</a:t>
            </a:r>
            <a:r>
              <a:rPr lang="ko-KR" altLang="en-US" dirty="0"/>
              <a:t> 명령을 받아 행동한다고 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102</a:t>
            </a:fld>
            <a:endParaRPr lang="ko-KR" altLang="en-US"/>
          </a:p>
        </p:txBody>
      </p:sp>
    </p:spTree>
    <p:extLst>
      <p:ext uri="{BB962C8B-B14F-4D97-AF65-F5344CB8AC3E}">
        <p14:creationId xmlns:p14="http://schemas.microsoft.com/office/powerpoint/2010/main" val="4911343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 과정에서 체포된 존재는 재판을 받게 된다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103</a:t>
            </a:fld>
            <a:endParaRPr lang="ko-KR" altLang="en-US"/>
          </a:p>
        </p:txBody>
      </p:sp>
    </p:spTree>
    <p:extLst>
      <p:ext uri="{BB962C8B-B14F-4D97-AF65-F5344CB8AC3E}">
        <p14:creationId xmlns:p14="http://schemas.microsoft.com/office/powerpoint/2010/main" val="31339989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만약에 새로 생긴 시간의 흐름을 가만히 두면 </a:t>
            </a:r>
            <a:endParaRPr lang="en-US" altLang="ko-KR" dirty="0"/>
          </a:p>
          <a:p>
            <a:endParaRPr lang="en-US" altLang="ko-KR" dirty="0"/>
          </a:p>
          <a:p>
            <a:endParaRPr lang="en-US" altLang="ko-KR" dirty="0"/>
          </a:p>
          <a:p>
            <a:r>
              <a:rPr lang="ko-KR" altLang="en-US" dirty="0"/>
              <a:t>저희도 가지를 그냥 놔두면</a:t>
            </a:r>
            <a:r>
              <a:rPr lang="en-US" altLang="ko-KR" dirty="0"/>
              <a:t>… </a:t>
            </a:r>
            <a:r>
              <a:rPr lang="ko-KR" altLang="en-US" dirty="0"/>
              <a:t>어떻게 될까요</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104</a:t>
            </a:fld>
            <a:endParaRPr lang="ko-KR" altLang="en-US"/>
          </a:p>
        </p:txBody>
      </p:sp>
    </p:spTree>
    <p:extLst>
      <p:ext uri="{BB962C8B-B14F-4D97-AF65-F5344CB8AC3E}">
        <p14:creationId xmlns:p14="http://schemas.microsoft.com/office/powerpoint/2010/main" val="5542429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광란의 멀티 버스 전쟁이 시작된다고 합니다</a:t>
            </a:r>
            <a:r>
              <a:rPr lang="en-US" altLang="ko-KR" dirty="0"/>
              <a:t>.</a:t>
            </a:r>
          </a:p>
          <a:p>
            <a:r>
              <a:rPr lang="ko-KR" altLang="en-US" dirty="0"/>
              <a:t>이처럼 저희도 </a:t>
            </a:r>
            <a:r>
              <a:rPr lang="en-US" altLang="ko-KR" dirty="0"/>
              <a:t>git</a:t>
            </a:r>
            <a:r>
              <a:rPr lang="ko-KR" altLang="en-US" dirty="0"/>
              <a:t>을 잘못 관리하면 새로운 가지들이 막 생기고 이 가지를 처리한다고 퇴근을 못하는 상황에 빠질 수 있습니다</a:t>
            </a:r>
            <a:r>
              <a:rPr lang="en-US" altLang="ko-KR" dirty="0"/>
              <a:t>.</a:t>
            </a:r>
          </a:p>
          <a:p>
            <a:r>
              <a:rPr lang="ko-KR" altLang="en-US" dirty="0"/>
              <a:t>그렇기에 가지를 생성한다면 테스트할 작업이 끝났다면 반드시 </a:t>
            </a:r>
            <a:r>
              <a:rPr lang="en-US" altLang="ko-KR" dirty="0"/>
              <a:t>merge</a:t>
            </a:r>
            <a:r>
              <a:rPr lang="ko-KR" altLang="en-US" dirty="0"/>
              <a:t>를 시키든가 </a:t>
            </a:r>
            <a:r>
              <a:rPr lang="en-US" altLang="ko-KR" dirty="0"/>
              <a:t>reset</a:t>
            </a:r>
            <a:r>
              <a:rPr lang="ko-KR" altLang="en-US" dirty="0"/>
              <a:t>을 시켜 작업 흐름이 올바르게 가도록 관리 해야 합니다</a:t>
            </a:r>
            <a:r>
              <a:rPr lang="en-US" altLang="ko-KR" dirty="0"/>
              <a:t>.</a:t>
            </a:r>
          </a:p>
          <a:p>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105</a:t>
            </a:fld>
            <a:endParaRPr lang="ko-KR" altLang="en-US"/>
          </a:p>
        </p:txBody>
      </p:sp>
    </p:spTree>
    <p:extLst>
      <p:ext uri="{BB962C8B-B14F-4D97-AF65-F5344CB8AC3E}">
        <p14:creationId xmlns:p14="http://schemas.microsoft.com/office/powerpoint/2010/main" val="14784870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200" b="1" dirty="0">
                <a:latin typeface="CookieRun Black" panose="020B0600000101010101" pitchFamily="50" charset="-127"/>
                <a:ea typeface="CookieRun Black" panose="020B0600000101010101" pitchFamily="50" charset="-127"/>
              </a:rPr>
              <a:t>정리를 해봤을 때 </a:t>
            </a:r>
            <a:r>
              <a:rPr lang="en-US" altLang="ko-KR" sz="1200" b="1" dirty="0">
                <a:latin typeface="CookieRun Black" panose="020B0600000101010101" pitchFamily="50" charset="-127"/>
                <a:ea typeface="CookieRun Black" panose="020B0600000101010101" pitchFamily="50" charset="-127"/>
              </a:rPr>
              <a:t>Git</a:t>
            </a:r>
            <a:r>
              <a:rPr lang="ko-KR" altLang="en-US" sz="1200" b="1" dirty="0">
                <a:latin typeface="CookieRun Black" panose="020B0600000101010101" pitchFamily="50" charset="-127"/>
                <a:ea typeface="CookieRun Black" panose="020B0600000101010101" pitchFamily="50" charset="-127"/>
              </a:rPr>
              <a:t>이라는 프로그램은 우리가 마치</a:t>
            </a:r>
            <a:r>
              <a:rPr lang="en-US" altLang="ko-KR" sz="1200" b="1" dirty="0">
                <a:latin typeface="CookieRun Black" panose="020B0600000101010101" pitchFamily="50" charset="-127"/>
                <a:ea typeface="CookieRun Black" panose="020B0600000101010101" pitchFamily="50" charset="-127"/>
              </a:rPr>
              <a:t> TVA </a:t>
            </a:r>
            <a:r>
              <a:rPr lang="ko-KR" altLang="en-US" sz="1200" b="1" dirty="0">
                <a:latin typeface="CookieRun Black" panose="020B0600000101010101" pitchFamily="50" charset="-127"/>
                <a:ea typeface="CookieRun Black" panose="020B0600000101010101" pitchFamily="50" charset="-127"/>
              </a:rPr>
              <a:t>직원처럼</a:t>
            </a:r>
            <a:r>
              <a:rPr lang="en-US" altLang="ko-KR" sz="1200" b="1" dirty="0">
                <a:latin typeface="CookieRun Black" panose="020B0600000101010101" pitchFamily="50" charset="-127"/>
                <a:ea typeface="CookieRun Black" panose="020B0600000101010101" pitchFamily="50" charset="-127"/>
              </a:rPr>
              <a:t> </a:t>
            </a:r>
            <a:r>
              <a:rPr lang="ko-KR" altLang="en-US" sz="1200" b="1" dirty="0">
                <a:latin typeface="CookieRun Black" panose="020B0600000101010101" pitchFamily="50" charset="-127"/>
                <a:ea typeface="CookieRun Black" panose="020B0600000101010101" pitchFamily="50" charset="-127"/>
              </a:rPr>
              <a:t>어떤 작업 공간이 있는데</a:t>
            </a:r>
            <a:r>
              <a:rPr lang="en-US" altLang="ko-KR" sz="1200" b="1" dirty="0">
                <a:latin typeface="CookieRun Black" panose="020B0600000101010101" pitchFamily="50" charset="-127"/>
                <a:ea typeface="CookieRun Black" panose="020B0600000101010101" pitchFamily="50" charset="-127"/>
              </a:rPr>
              <a:t>,</a:t>
            </a:r>
            <a:r>
              <a:rPr lang="ko-KR" altLang="en-US" sz="1200" b="1" dirty="0">
                <a:latin typeface="CookieRun Black" panose="020B0600000101010101" pitchFamily="50" charset="-127"/>
                <a:ea typeface="CookieRun Black" panose="020B0600000101010101" pitchFamily="50" charset="-127"/>
              </a:rPr>
              <a:t> 정해진 흐름대로 흘러가도록 관리해주는 프로그램 같습니다</a:t>
            </a:r>
            <a:r>
              <a:rPr lang="en-US" altLang="ko-KR" sz="1200" b="1" dirty="0">
                <a:latin typeface="CookieRun Black" panose="020B0600000101010101" pitchFamily="50" charset="-127"/>
                <a:ea typeface="CookieRun Black" panose="020B0600000101010101" pitchFamily="50" charset="-127"/>
              </a:rPr>
              <a:t>.</a:t>
            </a:r>
            <a:endParaRPr lang="ko-KR" altLang="en-US" sz="1200" b="1" dirty="0">
              <a:latin typeface="CookieRun Black" panose="020B0600000101010101" pitchFamily="50" charset="-127"/>
              <a:ea typeface="CookieRun Black" panose="020B0600000101010101" pitchFamily="50" charset="-127"/>
            </a:endParaRPr>
          </a:p>
          <a:p>
            <a:pPr algn="l"/>
            <a:endParaRPr lang="en-US" altLang="ko-KR" dirty="0"/>
          </a:p>
          <a:p>
            <a:pPr algn="l"/>
            <a:r>
              <a:rPr lang="ko-KR" altLang="en-US" dirty="0"/>
              <a:t>이상으로 </a:t>
            </a:r>
            <a:r>
              <a:rPr lang="en-US" altLang="ko-KR" dirty="0"/>
              <a:t>git</a:t>
            </a:r>
            <a:r>
              <a:rPr lang="ko-KR" altLang="en-US" dirty="0"/>
              <a:t>을 전부를 설명한 것은 아니지만 </a:t>
            </a:r>
            <a:r>
              <a:rPr lang="en-US" altLang="ko-KR" dirty="0"/>
              <a:t>git</a:t>
            </a:r>
            <a:r>
              <a:rPr lang="ko-KR" altLang="en-US" dirty="0"/>
              <a:t>에 대한 사용 및 협업 방법에 대해서 말씀드렸습니다</a:t>
            </a:r>
            <a:r>
              <a:rPr lang="en-US" altLang="ko-KR" dirty="0"/>
              <a:t>.</a:t>
            </a:r>
          </a:p>
          <a:p>
            <a:pPr algn="l"/>
            <a:r>
              <a:rPr lang="ko-KR" altLang="en-US" dirty="0"/>
              <a:t>제가 준비한 발표한 내용이 간소하지만 다른 분들도 이 부분을 알고 남은 </a:t>
            </a:r>
            <a:r>
              <a:rPr lang="en-US" altLang="ko-KR" dirty="0"/>
              <a:t>git </a:t>
            </a:r>
            <a:r>
              <a:rPr lang="ko-KR" altLang="en-US" dirty="0"/>
              <a:t>부분을 공부하면 좋을 것 같습니다</a:t>
            </a:r>
            <a:r>
              <a:rPr lang="en-US" altLang="ko-KR" dirty="0"/>
              <a:t>.</a:t>
            </a:r>
          </a:p>
          <a:p>
            <a:pPr algn="l"/>
            <a:r>
              <a:rPr lang="ko-KR" altLang="en-US" dirty="0"/>
              <a:t>이상 발표를 마치도록 하겠습니다</a:t>
            </a:r>
            <a:r>
              <a:rPr lang="en-US" altLang="ko-KR" dirty="0"/>
              <a:t>. </a:t>
            </a:r>
            <a:r>
              <a:rPr lang="ko-KR" altLang="en-US" dirty="0"/>
              <a:t>감사합니다</a:t>
            </a:r>
            <a:endParaRPr lang="en-US" altLang="ko-KR" dirty="0"/>
          </a:p>
          <a:p>
            <a:pPr algn="l"/>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106</a:t>
            </a:fld>
            <a:endParaRPr lang="ko-KR" altLang="en-US"/>
          </a:p>
        </p:txBody>
      </p:sp>
    </p:spTree>
    <p:extLst>
      <p:ext uri="{BB962C8B-B14F-4D97-AF65-F5344CB8AC3E}">
        <p14:creationId xmlns:p14="http://schemas.microsoft.com/office/powerpoint/2010/main" val="1835653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로그인 하시면 다음과 같은 화면이 보일 </a:t>
            </a:r>
            <a:r>
              <a:rPr lang="ko-KR" altLang="en-US" dirty="0" err="1"/>
              <a:t>거에요</a:t>
            </a:r>
            <a:r>
              <a:rPr lang="en-US" altLang="ko-KR" dirty="0"/>
              <a:t>. </a:t>
            </a:r>
            <a:r>
              <a:rPr lang="ko-KR" altLang="en-US" dirty="0"/>
              <a:t>제일 먼저 원격 저장소를 생성해야 합니다</a:t>
            </a:r>
            <a:r>
              <a:rPr lang="en-US" altLang="ko-KR" dirty="0"/>
              <a:t>.</a:t>
            </a:r>
          </a:p>
          <a:p>
            <a:pPr algn="l"/>
            <a:r>
              <a:rPr lang="ko-KR" altLang="en-US" dirty="0"/>
              <a:t>생성 방법은 우측 상단에 </a:t>
            </a:r>
            <a:r>
              <a:rPr lang="en-US" altLang="ko-KR" dirty="0"/>
              <a:t>+ </a:t>
            </a:r>
            <a:r>
              <a:rPr lang="ko-KR" altLang="en-US" dirty="0"/>
              <a:t>버튼이 있고 해당 버튼을 누르면 </a:t>
            </a:r>
            <a:r>
              <a:rPr lang="en-US" altLang="ko-KR" dirty="0"/>
              <a:t>New </a:t>
            </a:r>
            <a:r>
              <a:rPr lang="en-US" altLang="ko-KR" dirty="0" err="1"/>
              <a:t>repositor</a:t>
            </a:r>
            <a:r>
              <a:rPr lang="ko-KR" altLang="en-US" dirty="0"/>
              <a:t>가 </a:t>
            </a:r>
            <a:r>
              <a:rPr lang="ko-KR" altLang="en-US" dirty="0" err="1"/>
              <a:t>보일거고</a:t>
            </a:r>
            <a:r>
              <a:rPr lang="ko-KR" altLang="en-US" dirty="0"/>
              <a:t> 선택합니다</a:t>
            </a:r>
            <a:r>
              <a:rPr lang="en-US" altLang="ko-KR" dirty="0"/>
              <a:t>.</a:t>
            </a:r>
          </a:p>
          <a:p>
            <a:pPr algn="l"/>
            <a:endParaRPr lang="en-US" altLang="ko-KR" dirty="0"/>
          </a:p>
          <a:p>
            <a:pPr algn="l"/>
            <a:r>
              <a:rPr lang="ko-KR" altLang="en-US" dirty="0"/>
              <a:t>그 후 </a:t>
            </a:r>
            <a:r>
              <a:rPr lang="en-US" altLang="ko-KR" dirty="0"/>
              <a:t>Create a new Repository</a:t>
            </a:r>
            <a:r>
              <a:rPr lang="ko-KR" altLang="en-US" dirty="0"/>
              <a:t>가 보일 것이고</a:t>
            </a:r>
            <a:r>
              <a:rPr lang="en-US" altLang="ko-KR" dirty="0"/>
              <a:t> </a:t>
            </a:r>
            <a:r>
              <a:rPr lang="ko-KR" altLang="en-US" dirty="0"/>
              <a:t>여기서 </a:t>
            </a:r>
            <a:r>
              <a:rPr lang="ko-KR" altLang="en-US" dirty="0" err="1"/>
              <a:t>형광펜</a:t>
            </a:r>
            <a:r>
              <a:rPr lang="ko-KR" altLang="en-US" dirty="0"/>
              <a:t> 친 부분에 대해서 살펴보겠습니다</a:t>
            </a:r>
            <a:r>
              <a:rPr lang="en-US" altLang="ko-KR" dirty="0"/>
              <a:t>.</a:t>
            </a:r>
          </a:p>
          <a:p>
            <a:pPr algn="l"/>
            <a:r>
              <a:rPr lang="ko-KR" altLang="en-US" dirty="0" err="1"/>
              <a:t>레파지토리</a:t>
            </a:r>
            <a:r>
              <a:rPr lang="ko-KR" altLang="en-US" dirty="0"/>
              <a:t> 네임은 원격 자정소의 이름을 설정하는 것입니다</a:t>
            </a:r>
            <a:r>
              <a:rPr lang="en-US" altLang="ko-KR" dirty="0"/>
              <a:t>. </a:t>
            </a:r>
            <a:r>
              <a:rPr lang="ko-KR" altLang="en-US" dirty="0"/>
              <a:t>추후 원격 저장소를 로컬로 다운 받으면 해당 폴더 이름으로 저장됩니다</a:t>
            </a:r>
            <a:r>
              <a:rPr lang="en-US" altLang="ko-KR" dirty="0"/>
              <a:t>.</a:t>
            </a:r>
          </a:p>
          <a:p>
            <a:pPr algn="l"/>
            <a:r>
              <a:rPr lang="ko-KR" altLang="en-US" dirty="0" err="1"/>
              <a:t>디스크립션은</a:t>
            </a:r>
            <a:r>
              <a:rPr lang="ko-KR" altLang="en-US" dirty="0"/>
              <a:t> 원격 저장소 설명인데 옵션이니 설명이 필요하면 입력해주시면 됩니다</a:t>
            </a:r>
            <a:r>
              <a:rPr lang="en-US" altLang="ko-KR" dirty="0"/>
              <a:t>. </a:t>
            </a:r>
          </a:p>
          <a:p>
            <a:pPr algn="l"/>
            <a:endParaRPr lang="en-US" altLang="ko-KR" dirty="0"/>
          </a:p>
          <a:p>
            <a:pPr algn="l"/>
            <a:r>
              <a:rPr lang="ko-KR" altLang="en-US" dirty="0"/>
              <a:t>위와 같이 입력하셨으면 아래로 내려보도록 하겠습니다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11</a:t>
            </a:fld>
            <a:endParaRPr lang="ko-KR" altLang="en-US"/>
          </a:p>
        </p:txBody>
      </p:sp>
    </p:spTree>
    <p:extLst>
      <p:ext uri="{BB962C8B-B14F-4D97-AF65-F5344CB8AC3E}">
        <p14:creationId xmlns:p14="http://schemas.microsoft.com/office/powerpoint/2010/main" val="1729665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그러면 원격 자장소에 대한 공개 정책을 설정하는 칸이 보입니다</a:t>
            </a:r>
            <a:r>
              <a:rPr lang="en-US" altLang="ko-KR" dirty="0"/>
              <a:t>. </a:t>
            </a:r>
          </a:p>
          <a:p>
            <a:pPr algn="l"/>
            <a:r>
              <a:rPr lang="ko-KR" altLang="en-US" dirty="0"/>
              <a:t>이때 </a:t>
            </a:r>
            <a:r>
              <a:rPr lang="en-US" altLang="ko-KR" dirty="0"/>
              <a:t>Public</a:t>
            </a:r>
            <a:r>
              <a:rPr lang="ko-KR" altLang="en-US" dirty="0"/>
              <a:t>은 저희 원격 저장소를 누가나 볼 수 있게 허용을 뜻하고</a:t>
            </a:r>
            <a:r>
              <a:rPr lang="en-US" altLang="ko-KR" dirty="0"/>
              <a:t>, Private</a:t>
            </a:r>
            <a:r>
              <a:rPr lang="ko-KR" altLang="en-US" dirty="0"/>
              <a:t>는 나와 동료들만 </a:t>
            </a:r>
            <a:r>
              <a:rPr lang="ko-KR" altLang="en-US" dirty="0" err="1"/>
              <a:t>볼수</a:t>
            </a:r>
            <a:r>
              <a:rPr lang="ko-KR" altLang="en-US" dirty="0"/>
              <a:t> 있게 허용한다는 뜻이니 </a:t>
            </a:r>
            <a:endParaRPr lang="en-US" altLang="ko-KR" dirty="0"/>
          </a:p>
          <a:p>
            <a:pPr algn="l"/>
            <a:r>
              <a:rPr lang="ko-KR" altLang="en-US" dirty="0"/>
              <a:t>프로젝트 수행 시 공개 정책을 </a:t>
            </a:r>
            <a:r>
              <a:rPr lang="en-US" altLang="ko-KR" dirty="0" err="1"/>
              <a:t>privat</a:t>
            </a:r>
            <a:r>
              <a:rPr lang="ko-KR" altLang="en-US" dirty="0"/>
              <a:t>로 하고 추후 </a:t>
            </a:r>
            <a:r>
              <a:rPr lang="en-US" altLang="ko-KR" dirty="0" err="1"/>
              <a:t>publi</a:t>
            </a:r>
            <a:r>
              <a:rPr lang="ko-KR" altLang="en-US" dirty="0" err="1"/>
              <a:t>으로</a:t>
            </a:r>
            <a:r>
              <a:rPr lang="ko-KR" altLang="en-US" dirty="0"/>
              <a:t> 변경해도 </a:t>
            </a:r>
            <a:r>
              <a:rPr lang="ko-KR" altLang="en-US" dirty="0" err="1"/>
              <a:t>되니깐</a:t>
            </a:r>
            <a:r>
              <a:rPr lang="ko-KR" altLang="en-US" dirty="0"/>
              <a:t> 원격 저장소를 </a:t>
            </a:r>
            <a:r>
              <a:rPr lang="ko-KR" altLang="en-US" dirty="0" err="1"/>
              <a:t>만들때</a:t>
            </a:r>
            <a:r>
              <a:rPr lang="ko-KR" altLang="en-US" dirty="0"/>
              <a:t> 프로젝트 성격을 잘 고려해서 </a:t>
            </a:r>
            <a:r>
              <a:rPr lang="en-US" altLang="ko-KR" dirty="0"/>
              <a:t>public </a:t>
            </a:r>
            <a:r>
              <a:rPr lang="ko-KR" altLang="en-US" dirty="0"/>
              <a:t>또는 </a:t>
            </a:r>
            <a:r>
              <a:rPr lang="en-US" altLang="ko-KR" dirty="0"/>
              <a:t>private</a:t>
            </a:r>
            <a:r>
              <a:rPr lang="ko-KR" altLang="en-US" dirty="0"/>
              <a:t>를 설정해주면 되겠습니다</a:t>
            </a:r>
            <a:r>
              <a:rPr lang="en-US" altLang="ko-KR" dirty="0"/>
              <a:t>.</a:t>
            </a:r>
          </a:p>
          <a:p>
            <a:pPr algn="l"/>
            <a:r>
              <a:rPr lang="ko-KR" altLang="en-US" dirty="0"/>
              <a:t>선택이 완료 됐다면 </a:t>
            </a:r>
            <a:r>
              <a:rPr lang="en-US" altLang="ko-KR" dirty="0"/>
              <a:t>Create </a:t>
            </a:r>
            <a:r>
              <a:rPr lang="ko-KR" altLang="en-US" dirty="0" err="1"/>
              <a:t>레파지토리를</a:t>
            </a:r>
            <a:r>
              <a:rPr lang="ko-KR" altLang="en-US" dirty="0"/>
              <a:t> 클릭해주시면 원격 저장소가 생성됩니다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12</a:t>
            </a:fld>
            <a:endParaRPr lang="ko-KR" altLang="en-US"/>
          </a:p>
        </p:txBody>
      </p:sp>
    </p:spTree>
    <p:extLst>
      <p:ext uri="{BB962C8B-B14F-4D97-AF65-F5344CB8AC3E}">
        <p14:creationId xmlns:p14="http://schemas.microsoft.com/office/powerpoint/2010/main" val="81410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생성된 원격 저장소가 보일 것이고 현재는 텅 빈 원격 저장소입니다</a:t>
            </a:r>
            <a:r>
              <a:rPr lang="en-US" altLang="ko-KR" dirty="0"/>
              <a:t>. </a:t>
            </a:r>
            <a:r>
              <a:rPr lang="ko-KR" altLang="en-US" dirty="0"/>
              <a:t>그래서 로컬환경에서 폴더와 파일을 만들어서 원격 저장소에 업로드 해보겠습니다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13</a:t>
            </a:fld>
            <a:endParaRPr lang="ko-KR" altLang="en-US"/>
          </a:p>
        </p:txBody>
      </p:sp>
    </p:spTree>
    <p:extLst>
      <p:ext uri="{BB962C8B-B14F-4D97-AF65-F5344CB8AC3E}">
        <p14:creationId xmlns:p14="http://schemas.microsoft.com/office/powerpoint/2010/main" val="1952834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바탕화면에 폴더를 생성 후 클릭합니다</a:t>
            </a:r>
            <a:r>
              <a:rPr lang="en-US" altLang="ko-KR" dirty="0"/>
              <a:t>.</a:t>
            </a:r>
          </a:p>
          <a:p>
            <a:pPr algn="l"/>
            <a:r>
              <a:rPr lang="ko-KR" altLang="en-US" dirty="0"/>
              <a:t>업로드 시킬 텍스트 파일을 </a:t>
            </a:r>
            <a:r>
              <a:rPr lang="en-US" altLang="ko-KR" dirty="0"/>
              <a:t>3</a:t>
            </a:r>
            <a:r>
              <a:rPr lang="ko-KR" altLang="en-US" dirty="0"/>
              <a:t>개 준비합니다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14</a:t>
            </a:fld>
            <a:endParaRPr lang="ko-KR" altLang="en-US"/>
          </a:p>
        </p:txBody>
      </p:sp>
    </p:spTree>
    <p:extLst>
      <p:ext uri="{BB962C8B-B14F-4D97-AF65-F5344CB8AC3E}">
        <p14:creationId xmlns:p14="http://schemas.microsoft.com/office/powerpoint/2010/main" val="3855097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준비가 끝났다면 </a:t>
            </a:r>
            <a:r>
              <a:rPr lang="en-US" altLang="ko-KR" u="none" dirty="0"/>
              <a:t>github</a:t>
            </a:r>
            <a:r>
              <a:rPr lang="ko-KR" altLang="en-US" u="none" dirty="0"/>
              <a:t> 홈페이지에 들어가서 </a:t>
            </a:r>
            <a:r>
              <a:rPr lang="en-US" altLang="ko-KR" u="none" dirty="0"/>
              <a:t>Uploading an existing file</a:t>
            </a:r>
            <a:r>
              <a:rPr lang="ko-KR" altLang="en-US" u="none" dirty="0"/>
              <a:t>을 클릭해줍니다</a:t>
            </a:r>
            <a:r>
              <a:rPr lang="en-US" altLang="ko-KR" u="none" dirty="0"/>
              <a:t>.</a:t>
            </a:r>
          </a:p>
          <a:p>
            <a:pPr algn="l"/>
            <a:r>
              <a:rPr lang="ko-KR" altLang="en-US" u="none" dirty="0"/>
              <a:t>아래와 같이 너의 원격 저장소에 파일을 드래그해서 여기에 추가해라</a:t>
            </a:r>
            <a:r>
              <a:rPr lang="en-US" altLang="ko-KR" u="none" dirty="0"/>
              <a:t>. </a:t>
            </a:r>
            <a:r>
              <a:rPr lang="ko-KR" altLang="en-US" u="none" dirty="0"/>
              <a:t>라는 안내문구가 있습니다</a:t>
            </a:r>
            <a:r>
              <a:rPr lang="en-US" altLang="ko-KR" u="none" dirty="0"/>
              <a:t>. </a:t>
            </a:r>
            <a:r>
              <a:rPr lang="ko-KR" altLang="en-US" u="none" dirty="0"/>
              <a:t>여기에 아까 작성한 </a:t>
            </a:r>
            <a:r>
              <a:rPr lang="en-US" altLang="ko-KR" u="none" dirty="0"/>
              <a:t>Hello.txt </a:t>
            </a:r>
            <a:r>
              <a:rPr lang="ko-KR" altLang="en-US" u="none" dirty="0"/>
              <a:t>파일을 드래그 합니다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15</a:t>
            </a:fld>
            <a:endParaRPr lang="ko-KR" altLang="en-US"/>
          </a:p>
        </p:txBody>
      </p:sp>
    </p:spTree>
    <p:extLst>
      <p:ext uri="{BB962C8B-B14F-4D97-AF65-F5344CB8AC3E}">
        <p14:creationId xmlns:p14="http://schemas.microsoft.com/office/powerpoint/2010/main" val="2622566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그러면 </a:t>
            </a:r>
            <a:r>
              <a:rPr lang="ko-KR" altLang="en-US" u="none" dirty="0" err="1"/>
              <a:t>형광펜처럼</a:t>
            </a:r>
            <a:r>
              <a:rPr lang="ko-KR" altLang="en-US" u="none" dirty="0"/>
              <a:t> 업로드한 파일만 볼 수 </a:t>
            </a:r>
            <a:r>
              <a:rPr lang="ko-KR" altLang="en-US" u="none" dirty="0" err="1"/>
              <a:t>있게되며</a:t>
            </a:r>
            <a:r>
              <a:rPr lang="en-US" altLang="ko-KR" u="none" dirty="0"/>
              <a:t>, </a:t>
            </a:r>
          </a:p>
          <a:p>
            <a:pPr algn="l"/>
            <a:r>
              <a:rPr lang="ko-KR" altLang="en-US" u="none" dirty="0"/>
              <a:t>해당 파일을 원격 저장소에 업로드하고자 한다면 </a:t>
            </a:r>
            <a:r>
              <a:rPr lang="en-US" altLang="ko-KR" u="none" dirty="0"/>
              <a:t>Commit changes</a:t>
            </a:r>
            <a:r>
              <a:rPr lang="ko-KR" altLang="en-US" u="none" dirty="0"/>
              <a:t>에 </a:t>
            </a:r>
            <a:r>
              <a:rPr lang="ko-KR" altLang="en-US" u="none" dirty="0" err="1"/>
              <a:t>형광펜</a:t>
            </a:r>
            <a:r>
              <a:rPr lang="ko-KR" altLang="en-US" u="none" dirty="0"/>
              <a:t> 부분에 메시지를 </a:t>
            </a:r>
            <a:r>
              <a:rPr lang="ko-KR" altLang="en-US" u="none" dirty="0" err="1"/>
              <a:t>남겨야합니다</a:t>
            </a:r>
            <a:r>
              <a:rPr lang="en-US" altLang="ko-KR" u="none" dirty="0"/>
              <a:t>.</a:t>
            </a:r>
          </a:p>
          <a:p>
            <a:pPr algn="l"/>
            <a:r>
              <a:rPr lang="ko-KR" altLang="en-US" u="none" dirty="0"/>
              <a:t>이 메시지를 </a:t>
            </a:r>
            <a:r>
              <a:rPr lang="en-US" altLang="ko-KR" u="none" dirty="0"/>
              <a:t>Commit </a:t>
            </a:r>
            <a:r>
              <a:rPr lang="ko-KR" altLang="en-US" u="none" dirty="0"/>
              <a:t>메시지 라고 하며</a:t>
            </a:r>
            <a:r>
              <a:rPr lang="en-US" altLang="ko-KR" u="none" dirty="0"/>
              <a:t>, </a:t>
            </a:r>
            <a:r>
              <a:rPr lang="ko-KR" altLang="en-US" u="none" dirty="0"/>
              <a:t>메시지를 쓰는 이유는</a:t>
            </a:r>
            <a:r>
              <a:rPr lang="en-US" altLang="ko-KR" u="none" dirty="0"/>
              <a:t>, </a:t>
            </a:r>
            <a:r>
              <a:rPr lang="ko-KR" altLang="en-US" u="none" dirty="0"/>
              <a:t>저희가 업로드한 파일 정보들을 하나의 버전으로 만드는데 이 만든 버전 정보를 누구나 </a:t>
            </a:r>
            <a:r>
              <a:rPr lang="ko-KR" altLang="en-US" u="none" dirty="0" err="1"/>
              <a:t>알수</a:t>
            </a:r>
            <a:r>
              <a:rPr lang="ko-KR" altLang="en-US" u="none" dirty="0"/>
              <a:t> 있게 메시지를 남긴다고 생각하시면 좋겠습니다</a:t>
            </a:r>
            <a:r>
              <a:rPr lang="en-US" altLang="ko-KR" u="none" dirty="0"/>
              <a:t>.</a:t>
            </a:r>
          </a:p>
          <a:p>
            <a:pPr algn="l"/>
            <a:r>
              <a:rPr lang="ko-KR" altLang="en-US" u="none" dirty="0"/>
              <a:t>그리고 초록색 버튼을 누르고 잠시 기다리면 원격저장소 화면이 바뀌면서 </a:t>
            </a:r>
            <a:r>
              <a:rPr lang="en-US" altLang="ko-KR" u="none" dirty="0"/>
              <a:t>Hello.txt </a:t>
            </a:r>
            <a:r>
              <a:rPr lang="ko-KR" altLang="en-US" u="none" dirty="0"/>
              <a:t>파일이 업로드 되었고 옆에 우리가 작성한 </a:t>
            </a:r>
            <a:r>
              <a:rPr lang="en-US" altLang="ko-KR" u="none" dirty="0"/>
              <a:t>commit </a:t>
            </a:r>
            <a:r>
              <a:rPr lang="ko-KR" altLang="en-US" u="none" dirty="0"/>
              <a:t>메시지도 보이게 되며 오른쪽 상단에 </a:t>
            </a:r>
            <a:r>
              <a:rPr lang="en-US" altLang="ko-KR" u="none" dirty="0"/>
              <a:t>1 commit</a:t>
            </a:r>
            <a:r>
              <a:rPr lang="ko-KR" altLang="en-US" u="none" dirty="0"/>
              <a:t>이 보일 겁니다</a:t>
            </a:r>
            <a:r>
              <a:rPr lang="en-US" altLang="ko-KR" u="none" dirty="0"/>
              <a:t>.</a:t>
            </a:r>
            <a:r>
              <a:rPr lang="ko-KR" altLang="en-US" u="none" dirty="0"/>
              <a:t> </a:t>
            </a:r>
            <a:endParaRPr lang="en-US" altLang="ko-KR" u="none"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16</a:t>
            </a:fld>
            <a:endParaRPr lang="ko-KR" altLang="en-US"/>
          </a:p>
        </p:txBody>
      </p:sp>
    </p:spTree>
    <p:extLst>
      <p:ext uri="{BB962C8B-B14F-4D97-AF65-F5344CB8AC3E}">
        <p14:creationId xmlns:p14="http://schemas.microsoft.com/office/powerpoint/2010/main" val="2714474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다음은 </a:t>
            </a:r>
            <a:r>
              <a:rPr lang="en-US" altLang="ko-KR" u="none" dirty="0"/>
              <a:t>BYE</a:t>
            </a:r>
            <a:r>
              <a:rPr lang="ko-KR" altLang="en-US" u="none" dirty="0"/>
              <a:t>와 </a:t>
            </a:r>
            <a:r>
              <a:rPr lang="en-US" altLang="ko-KR" u="none" dirty="0"/>
              <a:t>HI</a:t>
            </a:r>
            <a:r>
              <a:rPr lang="ko-KR" altLang="en-US" u="none" dirty="0"/>
              <a:t> 라는 파일도 업로드 해보겠습니다</a:t>
            </a:r>
            <a:r>
              <a:rPr lang="en-US" altLang="ko-KR" u="none" dirty="0"/>
              <a:t>.</a:t>
            </a:r>
          </a:p>
          <a:p>
            <a:pPr algn="l"/>
            <a:r>
              <a:rPr lang="ko-KR" altLang="en-US" u="none" dirty="0"/>
              <a:t>업로드 방법은 </a:t>
            </a:r>
            <a:r>
              <a:rPr lang="ko-KR" altLang="en-US" u="none" dirty="0" err="1"/>
              <a:t>아까와</a:t>
            </a:r>
            <a:r>
              <a:rPr lang="ko-KR" altLang="en-US" u="none" dirty="0"/>
              <a:t> 다르게 </a:t>
            </a:r>
            <a:r>
              <a:rPr lang="en-US" altLang="ko-KR" u="none" dirty="0"/>
              <a:t>Add file </a:t>
            </a:r>
            <a:r>
              <a:rPr lang="ko-KR" altLang="en-US" u="none" dirty="0" err="1"/>
              <a:t>클릭고</a:t>
            </a:r>
            <a:r>
              <a:rPr lang="ko-KR" altLang="en-US" u="none" dirty="0"/>
              <a:t> </a:t>
            </a:r>
            <a:r>
              <a:rPr lang="en-US" altLang="ko-KR" u="none" dirty="0"/>
              <a:t>upload file</a:t>
            </a:r>
            <a:r>
              <a:rPr lang="ko-KR" altLang="en-US" u="none" dirty="0"/>
              <a:t> 클릭하면 화면창이 바뀌는데 바뀐 창에서 </a:t>
            </a:r>
            <a:r>
              <a:rPr lang="en-US" altLang="ko-KR" u="none" dirty="0"/>
              <a:t>hello </a:t>
            </a:r>
            <a:r>
              <a:rPr lang="ko-KR" altLang="en-US" u="none" dirty="0"/>
              <a:t>파일가지 몽땅 업로드하여 </a:t>
            </a:r>
            <a:r>
              <a:rPr lang="ko-KR" altLang="en-US" u="none" dirty="0" err="1"/>
              <a:t>커밋</a:t>
            </a:r>
            <a:r>
              <a:rPr lang="ko-KR" altLang="en-US" u="none" dirty="0"/>
              <a:t> 메시지를 </a:t>
            </a:r>
            <a:r>
              <a:rPr lang="en-US" altLang="ko-KR" u="none" dirty="0"/>
              <a:t>“ </a:t>
            </a:r>
            <a:r>
              <a:rPr lang="ko-KR" altLang="en-US" u="none" dirty="0"/>
              <a:t>파일 전부 </a:t>
            </a:r>
            <a:r>
              <a:rPr lang="ko-KR" altLang="en-US" u="none" dirty="0" err="1"/>
              <a:t>업로드＂라고</a:t>
            </a:r>
            <a:r>
              <a:rPr lang="ko-KR" altLang="en-US" u="none" dirty="0"/>
              <a:t> 남기고 초록색 버튼을 클릭합니다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17</a:t>
            </a:fld>
            <a:endParaRPr lang="ko-KR" altLang="en-US"/>
          </a:p>
        </p:txBody>
      </p:sp>
    </p:spTree>
    <p:extLst>
      <p:ext uri="{BB962C8B-B14F-4D97-AF65-F5344CB8AC3E}">
        <p14:creationId xmlns:p14="http://schemas.microsoft.com/office/powerpoint/2010/main" val="82724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그러면 우측 상단에 </a:t>
            </a:r>
            <a:r>
              <a:rPr lang="en-US" altLang="ko-KR" u="none" dirty="0"/>
              <a:t>commits </a:t>
            </a:r>
            <a:r>
              <a:rPr lang="ko-KR" altLang="en-US" u="none" dirty="0"/>
              <a:t>숫자가 </a:t>
            </a:r>
            <a:r>
              <a:rPr lang="en-US" altLang="ko-KR" u="none" dirty="0"/>
              <a:t>2</a:t>
            </a:r>
            <a:r>
              <a:rPr lang="ko-KR" altLang="en-US" u="none" dirty="0"/>
              <a:t>로 증가됐고 이것에 의미는 사용자가 두 개의 버전을 업로드했다</a:t>
            </a:r>
            <a:r>
              <a:rPr lang="en-US" altLang="ko-KR" u="none" dirty="0"/>
              <a:t>. </a:t>
            </a:r>
            <a:r>
              <a:rPr lang="ko-KR" altLang="en-US" u="none" dirty="0"/>
              <a:t>라는 것을 알 수 있습니다</a:t>
            </a:r>
            <a:r>
              <a:rPr lang="en-US" altLang="ko-KR" u="none" dirty="0"/>
              <a:t>.</a:t>
            </a:r>
          </a:p>
          <a:p>
            <a:pPr algn="l"/>
            <a:r>
              <a:rPr lang="ko-KR" altLang="en-US" u="none" dirty="0"/>
              <a:t>또한 아까 남긴 </a:t>
            </a:r>
            <a:r>
              <a:rPr lang="ko-KR" altLang="en-US" u="none" dirty="0" err="1"/>
              <a:t>커밋</a:t>
            </a:r>
            <a:r>
              <a:rPr lang="ko-KR" altLang="en-US" u="none" dirty="0"/>
              <a:t> 메시지는 파일 전부 업로드 였지만 </a:t>
            </a:r>
            <a:r>
              <a:rPr lang="en-US" altLang="ko-KR" u="none" dirty="0"/>
              <a:t>Hello.txt</a:t>
            </a:r>
            <a:r>
              <a:rPr lang="ko-KR" altLang="en-US" u="none" dirty="0"/>
              <a:t>만 </a:t>
            </a:r>
            <a:r>
              <a:rPr lang="ko-KR" altLang="en-US" u="none" dirty="0" err="1"/>
              <a:t>커밋</a:t>
            </a:r>
            <a:r>
              <a:rPr lang="ko-KR" altLang="en-US" u="none" dirty="0"/>
              <a:t> 메시지가 다른 것을 </a:t>
            </a:r>
            <a:r>
              <a:rPr lang="ko-KR" altLang="en-US" u="none" dirty="0" err="1"/>
              <a:t>알수</a:t>
            </a:r>
            <a:r>
              <a:rPr lang="ko-KR" altLang="en-US" u="none" dirty="0"/>
              <a:t> 있다</a:t>
            </a:r>
            <a:r>
              <a:rPr lang="en-US" altLang="ko-KR" u="none" dirty="0"/>
              <a:t>. </a:t>
            </a:r>
            <a:r>
              <a:rPr lang="ko-KR" altLang="en-US" u="none" dirty="0"/>
              <a:t>이는 </a:t>
            </a:r>
            <a:r>
              <a:rPr lang="en-US" altLang="ko-KR" u="none" dirty="0"/>
              <a:t>hello.txt </a:t>
            </a:r>
            <a:r>
              <a:rPr lang="ko-KR" altLang="en-US" u="none" dirty="0"/>
              <a:t>파일이 이전 버전과 </a:t>
            </a:r>
            <a:r>
              <a:rPr lang="ko-KR" altLang="en-US" u="none" dirty="0" err="1"/>
              <a:t>달라진게</a:t>
            </a:r>
            <a:r>
              <a:rPr lang="ko-KR" altLang="en-US" u="none" dirty="0"/>
              <a:t> 없기에 수정된 파일 정보만 </a:t>
            </a:r>
            <a:r>
              <a:rPr lang="ko-KR" altLang="en-US" u="none" dirty="0" err="1"/>
              <a:t>커밋</a:t>
            </a:r>
            <a:r>
              <a:rPr lang="ko-KR" altLang="en-US" u="none" dirty="0"/>
              <a:t> 메시지를 남긴 것을 알 수 있다</a:t>
            </a:r>
            <a:r>
              <a:rPr lang="en-US" altLang="ko-KR" u="none" dirty="0"/>
              <a:t>.</a:t>
            </a:r>
          </a:p>
          <a:p>
            <a:pPr algn="l"/>
            <a:endParaRPr lang="en-US" altLang="ko-KR" u="none" dirty="0"/>
          </a:p>
          <a:p>
            <a:pPr algn="l"/>
            <a:r>
              <a:rPr lang="en-US" altLang="ko-KR" u="none" dirty="0"/>
              <a:t>(</a:t>
            </a:r>
            <a:r>
              <a:rPr lang="ko-KR" altLang="en-US" u="none" dirty="0"/>
              <a:t>마우스 밑으로</a:t>
            </a:r>
            <a:r>
              <a:rPr lang="en-US" altLang="ko-KR" u="none" dirty="0"/>
              <a:t>) </a:t>
            </a:r>
            <a:r>
              <a:rPr lang="ko-KR" altLang="en-US" u="none" dirty="0"/>
              <a:t>그러면 </a:t>
            </a:r>
            <a:r>
              <a:rPr lang="en-US" altLang="ko-KR" u="none" dirty="0"/>
              <a:t>Hello.txt</a:t>
            </a:r>
            <a:r>
              <a:rPr lang="ko-KR" altLang="en-US" u="none" dirty="0"/>
              <a:t>파일에 </a:t>
            </a:r>
            <a:r>
              <a:rPr lang="en-US" altLang="ko-KR" u="none" dirty="0"/>
              <a:t>HI</a:t>
            </a:r>
            <a:r>
              <a:rPr lang="ko-KR" altLang="en-US" u="none" dirty="0"/>
              <a:t>라고 답변을 적고 원격 저장소에 업로드하면 </a:t>
            </a:r>
            <a:r>
              <a:rPr lang="en-US" altLang="ko-KR" u="none" dirty="0"/>
              <a:t>Hello.txt </a:t>
            </a:r>
            <a:r>
              <a:rPr lang="ko-KR" altLang="en-US" u="none" dirty="0"/>
              <a:t>파일에 </a:t>
            </a:r>
            <a:r>
              <a:rPr lang="ko-KR" altLang="en-US" u="none" dirty="0" err="1"/>
              <a:t>커밋</a:t>
            </a:r>
            <a:r>
              <a:rPr lang="ko-KR" altLang="en-US" u="none" dirty="0"/>
              <a:t> 메시지도 새롭게 바뀐 것을 알 수 있다</a:t>
            </a:r>
            <a:r>
              <a:rPr lang="en-US" altLang="ko-KR" u="none" dirty="0"/>
              <a:t>.</a:t>
            </a:r>
          </a:p>
          <a:p>
            <a:pPr algn="l"/>
            <a:endParaRPr lang="en-US" altLang="ko-KR" u="none"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18</a:t>
            </a:fld>
            <a:endParaRPr lang="ko-KR" altLang="en-US"/>
          </a:p>
        </p:txBody>
      </p:sp>
    </p:spTree>
    <p:extLst>
      <p:ext uri="{BB962C8B-B14F-4D97-AF65-F5344CB8AC3E}">
        <p14:creationId xmlns:p14="http://schemas.microsoft.com/office/powerpoint/2010/main" val="3778088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err="1"/>
              <a:t>앞에까지는</a:t>
            </a:r>
            <a:r>
              <a:rPr lang="ko-KR" altLang="en-US" u="none" dirty="0"/>
              <a:t> 사용자 로컬 환경에서 파일을 생성해 업로드하는 작업을 해봤으니 이번에는 원격 저장소에서 파일을 다운 받아보겠습니다</a:t>
            </a:r>
            <a:r>
              <a:rPr lang="en-US" altLang="ko-KR" u="none" dirty="0"/>
              <a:t>.</a:t>
            </a:r>
          </a:p>
          <a:p>
            <a:pPr algn="l"/>
            <a:r>
              <a:rPr lang="ko-KR" altLang="en-US" u="none" dirty="0"/>
              <a:t>다운 받기는 초록색 버튼인 </a:t>
            </a:r>
            <a:r>
              <a:rPr lang="en-US" altLang="ko-KR" u="none" dirty="0"/>
              <a:t>code</a:t>
            </a:r>
            <a:r>
              <a:rPr lang="ko-KR" altLang="en-US" u="none" dirty="0"/>
              <a:t>를 클릭하고 </a:t>
            </a:r>
            <a:r>
              <a:rPr lang="en-US" altLang="ko-KR" u="none" dirty="0"/>
              <a:t>Download ZIP</a:t>
            </a:r>
            <a:r>
              <a:rPr lang="ko-KR" altLang="en-US" u="none" dirty="0"/>
              <a:t>을 클릭하면 다운을 받을 수 있습니다</a:t>
            </a:r>
            <a:r>
              <a:rPr lang="en-US" altLang="ko-KR" u="none" dirty="0"/>
              <a:t>.</a:t>
            </a:r>
          </a:p>
          <a:p>
            <a:pPr algn="l"/>
            <a:r>
              <a:rPr lang="en-US" altLang="ko-KR" u="none" dirty="0"/>
              <a:t>(</a:t>
            </a:r>
            <a:r>
              <a:rPr lang="ko-KR" altLang="en-US" u="none" dirty="0"/>
              <a:t>마우스 밑으로</a:t>
            </a:r>
            <a:r>
              <a:rPr lang="en-US" altLang="ko-KR" u="none" dirty="0"/>
              <a:t>)</a:t>
            </a:r>
          </a:p>
          <a:p>
            <a:pPr algn="l"/>
            <a:r>
              <a:rPr lang="ko-KR" altLang="en-US" u="none" dirty="0"/>
              <a:t>여기서 잠깐</a:t>
            </a:r>
            <a:r>
              <a:rPr lang="en-US" altLang="ko-KR" u="none" dirty="0"/>
              <a:t>,</a:t>
            </a:r>
            <a:r>
              <a:rPr lang="ko-KR" altLang="en-US" u="none" dirty="0"/>
              <a:t> </a:t>
            </a:r>
            <a:r>
              <a:rPr lang="ko-KR" altLang="en-US" u="none" dirty="0" err="1"/>
              <a:t>조금더</a:t>
            </a:r>
            <a:r>
              <a:rPr lang="ko-KR" altLang="en-US" u="none" dirty="0"/>
              <a:t> </a:t>
            </a:r>
            <a:r>
              <a:rPr lang="en-US" altLang="ko-KR" u="none" dirty="0"/>
              <a:t>github</a:t>
            </a:r>
            <a:r>
              <a:rPr lang="ko-KR" altLang="en-US" u="none" dirty="0"/>
              <a:t>에 대해서 알아보면 우측 상단에 있는 </a:t>
            </a:r>
            <a:r>
              <a:rPr lang="en-US" altLang="ko-KR" u="none" dirty="0"/>
              <a:t>3</a:t>
            </a:r>
            <a:r>
              <a:rPr lang="ko-KR" altLang="en-US" u="none" dirty="0"/>
              <a:t> </a:t>
            </a:r>
            <a:r>
              <a:rPr lang="en-US" altLang="ko-KR" u="none" dirty="0"/>
              <a:t>commits</a:t>
            </a:r>
            <a:r>
              <a:rPr lang="ko-KR" altLang="en-US" u="none" dirty="0"/>
              <a:t>이 보일 겁니다</a:t>
            </a:r>
            <a:r>
              <a:rPr lang="en-US" altLang="ko-KR" u="none" dirty="0"/>
              <a:t>.</a:t>
            </a:r>
          </a:p>
          <a:p>
            <a:pPr algn="l"/>
            <a:r>
              <a:rPr lang="ko-KR" altLang="en-US" u="none" dirty="0"/>
              <a:t>이것을 클릭하면 저희가 앞서 생성한 버전들의 정보를 상세히 알 수 있습니다</a:t>
            </a:r>
            <a:r>
              <a:rPr lang="en-US" altLang="ko-KR" u="none" dirty="0"/>
              <a:t>. </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19</a:t>
            </a:fld>
            <a:endParaRPr lang="ko-KR" altLang="en-US"/>
          </a:p>
        </p:txBody>
      </p:sp>
    </p:spTree>
    <p:extLst>
      <p:ext uri="{BB962C8B-B14F-4D97-AF65-F5344CB8AC3E}">
        <p14:creationId xmlns:p14="http://schemas.microsoft.com/office/powerpoint/2010/main" val="412485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제일 먼저 </a:t>
            </a:r>
            <a:endParaRPr lang="en-US" altLang="ko-KR" dirty="0"/>
          </a:p>
          <a:p>
            <a:r>
              <a:rPr lang="ko-KR" altLang="en-US" dirty="0"/>
              <a:t>저희는 보통 팀프로젝트나 학교 과제를 </a:t>
            </a:r>
            <a:r>
              <a:rPr lang="ko-KR" altLang="en-US" dirty="0" err="1"/>
              <a:t>하다보면</a:t>
            </a:r>
            <a:r>
              <a:rPr lang="ko-KR" altLang="en-US" dirty="0"/>
              <a:t> 파일들을 수정하고 약간 이름을 변경해 저장합니다</a:t>
            </a:r>
            <a:r>
              <a:rPr lang="en-US" altLang="ko-KR" dirty="0"/>
              <a:t>. </a:t>
            </a:r>
            <a:r>
              <a:rPr lang="ko-KR" altLang="en-US" dirty="0"/>
              <a:t>그러다 보면 그림과 같은 상황을 맞이할 수 있습니다</a:t>
            </a:r>
            <a:r>
              <a:rPr lang="en-US" altLang="ko-KR" dirty="0"/>
              <a:t>.</a:t>
            </a:r>
          </a:p>
          <a:p>
            <a:r>
              <a:rPr lang="ko-KR" altLang="en-US" dirty="0"/>
              <a:t>그리고 점차적으로 수정된 파일마다 어떤 정보가 수정됐는지 알 수 없게 되면서 현재 수정하고 있는 파일만 집중해서 최종적으로 제출하게 됩니다</a:t>
            </a:r>
            <a:r>
              <a:rPr lang="en-US" altLang="ko-KR" dirty="0"/>
              <a:t>.</a:t>
            </a:r>
          </a:p>
          <a:p>
            <a:r>
              <a:rPr lang="ko-KR" altLang="en-US" dirty="0"/>
              <a:t>이때 최종적으로 제출한 파일의 특징을 </a:t>
            </a:r>
            <a:r>
              <a:rPr lang="ko-KR" altLang="en-US" dirty="0" err="1"/>
              <a:t>살펴보면은</a:t>
            </a:r>
            <a:r>
              <a:rPr lang="ko-KR" altLang="en-US" dirty="0"/>
              <a:t> 최종이라는 단어를 문서 이름</a:t>
            </a:r>
            <a:r>
              <a:rPr lang="en-US" altLang="ko-KR" dirty="0"/>
              <a:t>,</a:t>
            </a:r>
            <a:r>
              <a:rPr lang="ko-KR" altLang="en-US" dirty="0"/>
              <a:t> 앞이나 끝에 붙여서 마무리하고 제출하게 될 겁니다</a:t>
            </a:r>
            <a:r>
              <a:rPr lang="en-US" altLang="ko-KR" dirty="0"/>
              <a:t>.. </a:t>
            </a:r>
          </a:p>
          <a:p>
            <a:r>
              <a:rPr lang="ko-KR" altLang="en-US" dirty="0"/>
              <a:t>또한 이런 케이스들은 팀플을 하다 보면 더욱 더 실감나게 느낄 수 있는 문제점입니다</a:t>
            </a:r>
            <a:r>
              <a:rPr lang="en-US" altLang="ko-KR" dirty="0"/>
              <a:t>.</a:t>
            </a:r>
          </a:p>
          <a:p>
            <a:r>
              <a:rPr lang="ko-KR" altLang="en-US" dirty="0"/>
              <a:t>하지만 오늘 깃을 배운다면 나 또는 팀원이 무슨 파일을 수정했고 해당 파일에 몇 번째 줄을 수정했는지 깃이 자동으로 탐지해서 알려줄 수 있을 뿐만 아니라 컴퓨터 메모리도 이전보다 효율적으로 사용할 수 있게 될 겁니다</a:t>
            </a:r>
            <a:r>
              <a:rPr lang="en-US" altLang="ko-KR" dirty="0"/>
              <a:t>. </a:t>
            </a: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2</a:t>
            </a:fld>
            <a:endParaRPr lang="ko-KR" altLang="en-US"/>
          </a:p>
        </p:txBody>
      </p:sp>
    </p:spTree>
    <p:extLst>
      <p:ext uri="{BB962C8B-B14F-4D97-AF65-F5344CB8AC3E}">
        <p14:creationId xmlns:p14="http://schemas.microsoft.com/office/powerpoint/2010/main" val="1719454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다음과 같은 화면이 </a:t>
            </a:r>
            <a:r>
              <a:rPr lang="ko-KR" altLang="en-US" u="none" dirty="0" err="1"/>
              <a:t>보일것이고</a:t>
            </a:r>
            <a:r>
              <a:rPr lang="en-US" altLang="ko-KR" u="none" dirty="0"/>
              <a:t>, </a:t>
            </a:r>
            <a:r>
              <a:rPr lang="ko-KR" altLang="en-US" u="none" dirty="0"/>
              <a:t>여기서 초록색 상자는 저희가 </a:t>
            </a:r>
            <a:r>
              <a:rPr lang="en-US" altLang="ko-KR" u="none" dirty="0"/>
              <a:t>commit</a:t>
            </a:r>
            <a:r>
              <a:rPr lang="ko-KR" altLang="en-US" u="none" dirty="0"/>
              <a:t>한 버전들의 메시지 정보 알 수 있고</a:t>
            </a:r>
            <a:r>
              <a:rPr lang="en-US" altLang="ko-KR" u="none" dirty="0"/>
              <a:t>,</a:t>
            </a:r>
          </a:p>
          <a:p>
            <a:pPr algn="l"/>
            <a:r>
              <a:rPr lang="ko-KR" altLang="en-US" u="none" dirty="0"/>
              <a:t>주황색 상자는 </a:t>
            </a:r>
            <a:r>
              <a:rPr lang="en-US" altLang="ko-KR" u="none" dirty="0"/>
              <a:t>commit</a:t>
            </a:r>
            <a:r>
              <a:rPr lang="ko-KR" altLang="en-US" u="none" dirty="0"/>
              <a:t>된 버전들의 고유한 주소를 나타냅니다</a:t>
            </a:r>
            <a:r>
              <a:rPr lang="en-US" altLang="ko-KR" u="none" dirty="0"/>
              <a:t>.</a:t>
            </a:r>
          </a:p>
          <a:p>
            <a:pPr algn="l"/>
            <a:r>
              <a:rPr lang="ko-KR" altLang="en-US" u="none" dirty="0"/>
              <a:t>파란색 상자는 </a:t>
            </a:r>
            <a:r>
              <a:rPr lang="en-US" altLang="ko-KR" u="none" dirty="0"/>
              <a:t>checkout </a:t>
            </a:r>
            <a:r>
              <a:rPr lang="ko-KR" altLang="en-US" u="none" dirty="0"/>
              <a:t>기능으로 원하는 버전으로 되돌아 갈 수 있습니다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20</a:t>
            </a:fld>
            <a:endParaRPr lang="ko-KR" altLang="en-US"/>
          </a:p>
        </p:txBody>
      </p:sp>
    </p:spTree>
    <p:extLst>
      <p:ext uri="{BB962C8B-B14F-4D97-AF65-F5344CB8AC3E}">
        <p14:creationId xmlns:p14="http://schemas.microsoft.com/office/powerpoint/2010/main" val="2217723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그러면 앞에서 초록색 상자 영역에서 첫번째를 클릭해보겠습니다</a:t>
            </a:r>
            <a:r>
              <a:rPr lang="en-US" altLang="ko-KR" u="none" dirty="0"/>
              <a:t>.</a:t>
            </a:r>
          </a:p>
          <a:p>
            <a:pPr algn="l"/>
            <a:r>
              <a:rPr lang="en-US" altLang="ko-KR" u="none" dirty="0"/>
              <a:t>(</a:t>
            </a:r>
            <a:r>
              <a:rPr lang="ko-KR" altLang="en-US" u="none" dirty="0"/>
              <a:t>마우스 밑으로</a:t>
            </a:r>
            <a:r>
              <a:rPr lang="en-US" altLang="ko-KR" u="none" dirty="0"/>
              <a:t>)</a:t>
            </a:r>
          </a:p>
          <a:p>
            <a:pPr algn="l"/>
            <a:r>
              <a:rPr lang="ko-KR" altLang="en-US" u="none" dirty="0"/>
              <a:t>클릭하니 저희가 앞서 수정된 정보를 색깔로 표현하여 한눈에 알 수 있습니다</a:t>
            </a:r>
            <a:r>
              <a:rPr lang="en-US" altLang="ko-KR" u="none" dirty="0"/>
              <a:t>.</a:t>
            </a:r>
          </a:p>
          <a:p>
            <a:pPr algn="l"/>
            <a:r>
              <a:rPr lang="ko-KR" altLang="en-US" u="none" dirty="0"/>
              <a:t>그래서 어떤 파일에서 몇 번 째 줄이 수정됐고 삭제 됐는지 델타라는 기능을 통해 알 수 있게 되는 겁니다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21</a:t>
            </a:fld>
            <a:endParaRPr lang="ko-KR" altLang="en-US"/>
          </a:p>
        </p:txBody>
      </p:sp>
    </p:spTree>
    <p:extLst>
      <p:ext uri="{BB962C8B-B14F-4D97-AF65-F5344CB8AC3E}">
        <p14:creationId xmlns:p14="http://schemas.microsoft.com/office/powerpoint/2010/main" val="3938645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이번에는 </a:t>
            </a:r>
            <a:r>
              <a:rPr lang="ko-KR" altLang="en-US" u="none" dirty="0" err="1"/>
              <a:t>파랑색</a:t>
            </a:r>
            <a:r>
              <a:rPr lang="ko-KR" altLang="en-US" u="none" dirty="0"/>
              <a:t> 상자 영역에서 맨 아래를 클릭해봅니다</a:t>
            </a:r>
            <a:r>
              <a:rPr lang="en-US" altLang="ko-KR" u="none" dirty="0"/>
              <a:t>. </a:t>
            </a:r>
            <a:r>
              <a:rPr lang="ko-KR" altLang="en-US" u="none" dirty="0"/>
              <a:t>그러면 해당 버전으로 되돌아간 것을 알 수 있습니다</a:t>
            </a:r>
            <a:r>
              <a:rPr lang="en-US" altLang="ko-KR" u="none" dirty="0"/>
              <a:t>.(</a:t>
            </a:r>
            <a:r>
              <a:rPr lang="ko-KR" altLang="en-US" u="none" dirty="0"/>
              <a:t>마우스 밑으로</a:t>
            </a:r>
            <a:r>
              <a:rPr lang="en-US" altLang="ko-KR" u="none" dirty="0"/>
              <a:t>).</a:t>
            </a:r>
          </a:p>
          <a:p>
            <a:pPr algn="l"/>
            <a:r>
              <a:rPr lang="ko-KR" altLang="en-US" u="none" dirty="0"/>
              <a:t>클릭하면 원격 저장소에 </a:t>
            </a:r>
            <a:r>
              <a:rPr lang="en-US" altLang="ko-KR" u="none" dirty="0"/>
              <a:t>Hello.txt </a:t>
            </a:r>
            <a:r>
              <a:rPr lang="ko-KR" altLang="en-US" u="none" dirty="0"/>
              <a:t>파일만 있고 제일 처음에 업로드 </a:t>
            </a:r>
            <a:r>
              <a:rPr lang="ko-KR" altLang="en-US" u="none" dirty="0" err="1"/>
              <a:t>했을때</a:t>
            </a:r>
            <a:r>
              <a:rPr lang="ko-KR" altLang="en-US" u="none" dirty="0"/>
              <a:t> </a:t>
            </a:r>
            <a:r>
              <a:rPr lang="en-US" altLang="ko-KR" u="none" dirty="0"/>
              <a:t>commit </a:t>
            </a:r>
            <a:r>
              <a:rPr lang="ko-KR" altLang="en-US" u="none" dirty="0"/>
              <a:t>메시지인 </a:t>
            </a:r>
            <a:r>
              <a:rPr lang="en-US" altLang="ko-KR" u="none" dirty="0"/>
              <a:t>Hello </a:t>
            </a:r>
            <a:r>
              <a:rPr lang="ko-KR" altLang="en-US" u="none" dirty="0"/>
              <a:t>가 보일 겁니다</a:t>
            </a:r>
            <a:r>
              <a:rPr lang="en-US" altLang="ko-KR" u="none" dirty="0"/>
              <a:t>. </a:t>
            </a:r>
            <a:r>
              <a:rPr lang="ko-KR" altLang="en-US" u="none" dirty="0"/>
              <a:t>이 처럼 파란색 부분을 이용해 원하는 버전으로 되돌아 갈 수 있습니다</a:t>
            </a:r>
            <a:r>
              <a:rPr lang="en-US" altLang="ko-KR" u="none" dirty="0"/>
              <a:t>.</a:t>
            </a:r>
          </a:p>
          <a:p>
            <a:pPr algn="l"/>
            <a:r>
              <a:rPr lang="en-US" altLang="ko-KR" u="none" dirty="0"/>
              <a:t>(</a:t>
            </a:r>
            <a:r>
              <a:rPr lang="ko-KR" altLang="en-US" u="none" dirty="0"/>
              <a:t>마우스 밑으로</a:t>
            </a:r>
            <a:r>
              <a:rPr lang="en-US" altLang="ko-KR" u="none" dirty="0"/>
              <a:t>)</a:t>
            </a:r>
          </a:p>
          <a:p>
            <a:pPr algn="l"/>
            <a:r>
              <a:rPr lang="ko-KR" altLang="en-US" u="none" dirty="0"/>
              <a:t>그리고 원래 버전으로 되돌아가는 방법은 왼쪽 상단에 박스를 클릭하면 아래와 같은 창이 보일 겁니다</a:t>
            </a:r>
            <a:r>
              <a:rPr lang="en-US" altLang="ko-KR" u="none" dirty="0"/>
              <a:t>. </a:t>
            </a:r>
            <a:r>
              <a:rPr lang="ko-KR" altLang="en-US" u="none" dirty="0"/>
              <a:t>여기서 </a:t>
            </a:r>
            <a:r>
              <a:rPr lang="en-US" altLang="ko-KR" u="none" dirty="0"/>
              <a:t>main</a:t>
            </a:r>
            <a:r>
              <a:rPr lang="ko-KR" altLang="en-US" u="none" dirty="0"/>
              <a:t>을 클릭하면 최신 버전 상태로 되돌아가게 됩니다</a:t>
            </a:r>
            <a:r>
              <a:rPr lang="en-US" altLang="ko-KR" u="none" dirty="0"/>
              <a:t>.</a:t>
            </a:r>
          </a:p>
          <a:p>
            <a:pPr algn="l"/>
            <a:endParaRPr lang="en-US" altLang="ko-KR" u="none" dirty="0"/>
          </a:p>
          <a:p>
            <a:pPr algn="l"/>
            <a:endParaRPr lang="en-US" altLang="ko-KR" u="none" dirty="0"/>
          </a:p>
          <a:p>
            <a:pPr algn="l"/>
            <a:endParaRPr lang="en-US" altLang="ko-KR" u="none"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22</a:t>
            </a:fld>
            <a:endParaRPr lang="ko-KR" altLang="en-US"/>
          </a:p>
        </p:txBody>
      </p:sp>
    </p:spTree>
    <p:extLst>
      <p:ext uri="{BB962C8B-B14F-4D97-AF65-F5344CB8AC3E}">
        <p14:creationId xmlns:p14="http://schemas.microsoft.com/office/powerpoint/2010/main" val="3557525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앞전까지는 </a:t>
            </a:r>
            <a:r>
              <a:rPr lang="en-US" altLang="ko-KR" dirty="0"/>
              <a:t>github </a:t>
            </a:r>
            <a:r>
              <a:rPr lang="ko-KR" altLang="en-US" dirty="0"/>
              <a:t>홈페이지를 통해 버전관리를 해보면서 기능들에 대해서 알아봤다면 </a:t>
            </a:r>
            <a:endParaRPr lang="en-US" altLang="ko-KR" dirty="0"/>
          </a:p>
          <a:p>
            <a:pPr algn="l"/>
            <a:r>
              <a:rPr lang="ko-KR" altLang="en-US" dirty="0"/>
              <a:t>이번에는 앞 전 보다 자세하게 전체의 </a:t>
            </a:r>
            <a:r>
              <a:rPr lang="en-US" altLang="ko-KR" dirty="0"/>
              <a:t>git </a:t>
            </a:r>
            <a:r>
              <a:rPr lang="ko-KR" altLang="en-US" dirty="0"/>
              <a:t>사용에 대한 흐름을 파악해보자 라는 목표를 가지고 진행하도록 하겠습니다</a:t>
            </a:r>
            <a:r>
              <a:rPr lang="en-US" altLang="ko-KR" dirty="0"/>
              <a:t>.</a:t>
            </a:r>
          </a:p>
          <a:p>
            <a:pPr algn="l"/>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23</a:t>
            </a:fld>
            <a:endParaRPr lang="ko-KR" altLang="en-US"/>
          </a:p>
        </p:txBody>
      </p:sp>
    </p:spTree>
    <p:extLst>
      <p:ext uri="{BB962C8B-B14F-4D97-AF65-F5344CB8AC3E}">
        <p14:creationId xmlns:p14="http://schemas.microsoft.com/office/powerpoint/2010/main" val="616471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저희가 깃허브 홈페이지에서 작업한 시나리오를 </a:t>
            </a:r>
            <a:r>
              <a:rPr lang="en-US" altLang="ko-KR" dirty="0"/>
              <a:t>CLI</a:t>
            </a:r>
            <a:r>
              <a:rPr lang="ko-KR" altLang="en-US" dirty="0"/>
              <a:t>창이나 다른 툴을 이용했을 때</a:t>
            </a:r>
            <a:r>
              <a:rPr lang="en-US" altLang="ko-KR" dirty="0"/>
              <a:t>, </a:t>
            </a:r>
            <a:r>
              <a:rPr lang="ko-KR" altLang="en-US" dirty="0"/>
              <a:t>진행 되는 순서를 입니다</a:t>
            </a:r>
            <a:r>
              <a:rPr lang="en-US" altLang="ko-KR" dirty="0"/>
              <a:t>.</a:t>
            </a:r>
          </a:p>
          <a:p>
            <a:r>
              <a:rPr lang="ko-KR" altLang="en-US" dirty="0"/>
              <a:t>제일 먼저 원격 저장소를 생성하고 원격 저장소를 로컬 환경에 다운 받습니다</a:t>
            </a:r>
            <a:r>
              <a:rPr lang="en-US" altLang="ko-KR" dirty="0"/>
              <a:t>. </a:t>
            </a:r>
            <a:r>
              <a:rPr lang="ko-KR" altLang="en-US" dirty="0"/>
              <a:t>다운 받는 과정에서 로컬 환경에 프로젝트 디렉토리를 선택하여 작업 디렉토리를 생성하고 그 안에서 작업을 하여 </a:t>
            </a:r>
            <a:r>
              <a:rPr lang="en-US" altLang="ko-KR" dirty="0"/>
              <a:t>Hello.py </a:t>
            </a:r>
            <a:r>
              <a:rPr lang="ko-KR" altLang="en-US" dirty="0"/>
              <a:t>파일을 생성합니다</a:t>
            </a:r>
            <a:r>
              <a:rPr lang="en-US" altLang="ko-KR" dirty="0"/>
              <a:t>.</a:t>
            </a:r>
          </a:p>
          <a:p>
            <a:r>
              <a:rPr lang="ko-KR" altLang="en-US" dirty="0"/>
              <a:t>생성된 </a:t>
            </a:r>
            <a:r>
              <a:rPr lang="en-US" altLang="ko-KR" dirty="0"/>
              <a:t>Hello.py</a:t>
            </a:r>
            <a:r>
              <a:rPr lang="ko-KR" altLang="en-US" dirty="0"/>
              <a:t>파일을 </a:t>
            </a:r>
            <a:r>
              <a:rPr lang="en-US" altLang="ko-KR" dirty="0"/>
              <a:t>git add </a:t>
            </a:r>
            <a:r>
              <a:rPr lang="ko-KR" altLang="en-US" dirty="0"/>
              <a:t>명령어를 통해 </a:t>
            </a:r>
            <a:r>
              <a:rPr lang="en-US" altLang="ko-KR" dirty="0"/>
              <a:t>state Area</a:t>
            </a:r>
            <a:r>
              <a:rPr lang="ko-KR" altLang="en-US" dirty="0"/>
              <a:t>에 옮기고 옮긴 정보를 버전을 만들기 위해 </a:t>
            </a:r>
            <a:r>
              <a:rPr lang="en-US" altLang="ko-KR" dirty="0"/>
              <a:t>git commit</a:t>
            </a:r>
            <a:r>
              <a:rPr lang="ko-KR" altLang="en-US" dirty="0"/>
              <a:t>을 합니다</a:t>
            </a:r>
            <a:r>
              <a:rPr lang="en-US" altLang="ko-KR" dirty="0"/>
              <a:t>. </a:t>
            </a:r>
            <a:r>
              <a:rPr lang="ko-KR" altLang="en-US" dirty="0"/>
              <a:t>그렇게 하여 스냅샷 정보가 지역 저장소로 저장이 됩니다</a:t>
            </a:r>
            <a:r>
              <a:rPr lang="en-US" altLang="ko-KR" dirty="0"/>
              <a:t>. </a:t>
            </a:r>
            <a:r>
              <a:rPr lang="ko-KR" altLang="en-US" dirty="0"/>
              <a:t>저장된 버전을 원격 저장소에 업데이트하기 위해 </a:t>
            </a:r>
            <a:r>
              <a:rPr lang="en-US" altLang="ko-KR" dirty="0"/>
              <a:t>git push</a:t>
            </a:r>
            <a:r>
              <a:rPr lang="ko-KR" altLang="en-US" dirty="0"/>
              <a:t> 명령을 진행합니다</a:t>
            </a:r>
            <a:r>
              <a:rPr lang="en-US" altLang="ko-KR" dirty="0"/>
              <a:t>.</a:t>
            </a:r>
          </a:p>
          <a:p>
            <a:endParaRPr lang="en-US" altLang="ko-KR" dirty="0"/>
          </a:p>
          <a:p>
            <a:r>
              <a:rPr lang="ko-KR" altLang="en-US" dirty="0"/>
              <a:t>이 방법이 처음에는 어렵게 느끼겠지만 </a:t>
            </a:r>
            <a:r>
              <a:rPr lang="en-US" altLang="ko-KR" dirty="0"/>
              <a:t>git</a:t>
            </a:r>
            <a:r>
              <a:rPr lang="ko-KR" altLang="en-US" dirty="0"/>
              <a:t>은 이 방식으로 파일이 업로드 되니 한번 공부하면 어렵지 않을 것입니다</a:t>
            </a:r>
            <a:r>
              <a:rPr lang="en-US" altLang="ko-KR" dirty="0"/>
              <a:t>.</a:t>
            </a:r>
            <a:r>
              <a:rPr lang="ko-KR" altLang="en-US" dirty="0"/>
              <a:t> </a:t>
            </a:r>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24</a:t>
            </a:fld>
            <a:endParaRPr lang="ko-KR" altLang="en-US"/>
          </a:p>
        </p:txBody>
      </p:sp>
    </p:spTree>
    <p:extLst>
      <p:ext uri="{BB962C8B-B14F-4D97-AF65-F5344CB8AC3E}">
        <p14:creationId xmlns:p14="http://schemas.microsoft.com/office/powerpoint/2010/main" val="1971478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위 방법대로 </a:t>
            </a:r>
            <a:r>
              <a:rPr lang="en-US" altLang="ko-KR" dirty="0"/>
              <a:t>VSCODE Tool</a:t>
            </a:r>
            <a:r>
              <a:rPr lang="ko-KR" altLang="en-US" dirty="0"/>
              <a:t>을 사용해 </a:t>
            </a:r>
            <a:r>
              <a:rPr lang="en-US" altLang="ko-KR" dirty="0"/>
              <a:t>git</a:t>
            </a:r>
            <a:r>
              <a:rPr lang="ko-KR" altLang="en-US" dirty="0"/>
              <a:t>을 익혀보겠습니다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25</a:t>
            </a:fld>
            <a:endParaRPr lang="ko-KR" altLang="en-US"/>
          </a:p>
        </p:txBody>
      </p:sp>
    </p:spTree>
    <p:extLst>
      <p:ext uri="{BB962C8B-B14F-4D97-AF65-F5344CB8AC3E}">
        <p14:creationId xmlns:p14="http://schemas.microsoft.com/office/powerpoint/2010/main" val="2430104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7200" indent="-457200" algn="l">
              <a:buFont typeface="Arial" panose="020B0604020202020204" pitchFamily="34" charset="0"/>
              <a:buChar char="•"/>
            </a:pPr>
            <a:r>
              <a:rPr lang="ko-KR" altLang="en-US" sz="1200" b="1" dirty="0">
                <a:latin typeface="12롯데마트드림Medium" panose="02020603020101020101" pitchFamily="18" charset="-127"/>
                <a:ea typeface="12롯데마트드림Medium" panose="02020603020101020101" pitchFamily="18" charset="-127"/>
              </a:rPr>
              <a:t>시나리오는 다음과 같습니다</a:t>
            </a:r>
            <a:r>
              <a:rPr lang="en-US" altLang="ko-KR" sz="1200" b="1" dirty="0">
                <a:latin typeface="12롯데마트드림Medium" panose="02020603020101020101" pitchFamily="18" charset="-127"/>
                <a:ea typeface="12롯데마트드림Medium" panose="02020603020101020101" pitchFamily="18" charset="-127"/>
              </a:rPr>
              <a:t>.</a:t>
            </a:r>
          </a:p>
          <a:p>
            <a:pPr marL="342900" indent="-342900">
              <a:lnSpc>
                <a:spcPct val="250000"/>
              </a:lnSpc>
              <a:buFont typeface="+mj-ea"/>
              <a:buAutoNum type="circleNumDbPlain"/>
            </a:pPr>
            <a:r>
              <a:rPr lang="en-US" altLang="ko-KR" sz="1200" dirty="0">
                <a:latin typeface="12롯데마트드림Medium" panose="02020603020101020101" pitchFamily="18" charset="-127"/>
                <a:ea typeface="12롯데마트드림Medium" panose="02020603020101020101" pitchFamily="18" charset="-127"/>
              </a:rPr>
              <a:t> Openlab_pratice </a:t>
            </a:r>
            <a:r>
              <a:rPr lang="ko-KR" altLang="en-US" sz="1200" dirty="0">
                <a:latin typeface="12롯데마트드림Medium" panose="02020603020101020101" pitchFamily="18" charset="-127"/>
                <a:ea typeface="12롯데마트드림Medium" panose="02020603020101020101" pitchFamily="18" charset="-127"/>
              </a:rPr>
              <a:t>원격저장소를 다운받는다</a:t>
            </a:r>
            <a:endParaRPr lang="en-US" altLang="ko-KR" sz="1200" dirty="0">
              <a:latin typeface="12롯데마트드림Medium" panose="02020603020101020101" pitchFamily="18" charset="-127"/>
              <a:ea typeface="12롯데마트드림Medium" panose="02020603020101020101" pitchFamily="18" charset="-127"/>
            </a:endParaRPr>
          </a:p>
          <a:p>
            <a:pPr marL="342900" indent="-342900">
              <a:lnSpc>
                <a:spcPct val="250000"/>
              </a:lnSpc>
              <a:buFont typeface="+mj-ea"/>
              <a:buAutoNum type="circleNumDbPlain"/>
            </a:pPr>
            <a:r>
              <a:rPr lang="en-US" altLang="ko-KR" sz="1200" dirty="0">
                <a:latin typeface="12롯데마트드림Medium" panose="02020603020101020101" pitchFamily="18" charset="-127"/>
                <a:ea typeface="12롯데마트드림Medium" panose="02020603020101020101" pitchFamily="18" charset="-127"/>
              </a:rPr>
              <a:t> Print.py </a:t>
            </a:r>
            <a:r>
              <a:rPr lang="ko-KR" altLang="en-US" sz="1200" dirty="0">
                <a:latin typeface="12롯데마트드림Medium" panose="02020603020101020101" pitchFamily="18" charset="-127"/>
                <a:ea typeface="12롯데마트드림Medium" panose="02020603020101020101" pitchFamily="18" charset="-127"/>
              </a:rPr>
              <a:t>파일을 만들고 </a:t>
            </a:r>
            <a:r>
              <a:rPr lang="en-US" altLang="ko-KR" sz="1200" dirty="0">
                <a:latin typeface="12롯데마트드림Medium" panose="02020603020101020101" pitchFamily="18" charset="-127"/>
                <a:ea typeface="12롯데마트드림Medium" panose="02020603020101020101" pitchFamily="18" charset="-127"/>
              </a:rPr>
              <a:t>print(“Hello”) </a:t>
            </a:r>
            <a:r>
              <a:rPr lang="ko-KR" altLang="en-US" sz="1200" dirty="0">
                <a:latin typeface="12롯데마트드림Medium" panose="02020603020101020101" pitchFamily="18" charset="-127"/>
                <a:ea typeface="12롯데마트드림Medium" panose="02020603020101020101" pitchFamily="18" charset="-127"/>
              </a:rPr>
              <a:t>코드를 입력하고 저장한다</a:t>
            </a:r>
            <a:endParaRPr lang="en-US" altLang="ko-KR" sz="1200" dirty="0">
              <a:latin typeface="12롯데마트드림Medium" panose="02020603020101020101" pitchFamily="18" charset="-127"/>
              <a:ea typeface="12롯데마트드림Medium" panose="02020603020101020101" pitchFamily="18" charset="-127"/>
            </a:endParaRPr>
          </a:p>
          <a:p>
            <a:pPr marL="342900" indent="-342900">
              <a:lnSpc>
                <a:spcPct val="250000"/>
              </a:lnSpc>
              <a:buFont typeface="+mj-ea"/>
              <a:buAutoNum type="circleNumDbPlain"/>
            </a:pPr>
            <a:r>
              <a:rPr lang="ko-KR" altLang="en-US" sz="1200" dirty="0">
                <a:latin typeface="12롯데마트드림Medium" panose="02020603020101020101" pitchFamily="18" charset="-127"/>
                <a:ea typeface="12롯데마트드림Medium" panose="02020603020101020101" pitchFamily="18" charset="-127"/>
              </a:rPr>
              <a:t> 작성된 코드를 하나의 스냅샷</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버전</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으로 만든다</a:t>
            </a:r>
            <a:endParaRPr lang="en-US" altLang="ko-KR" sz="1200" dirty="0">
              <a:latin typeface="12롯데마트드림Medium" panose="02020603020101020101" pitchFamily="18" charset="-127"/>
              <a:ea typeface="12롯데마트드림Medium" panose="02020603020101020101" pitchFamily="18" charset="-127"/>
            </a:endParaRPr>
          </a:p>
          <a:p>
            <a:pPr marL="342900" indent="-342900">
              <a:lnSpc>
                <a:spcPct val="250000"/>
              </a:lnSpc>
              <a:buFont typeface="+mj-ea"/>
              <a:buAutoNum type="circleNumDbPlain"/>
            </a:pPr>
            <a:r>
              <a:rPr lang="en-US" altLang="ko-KR" sz="1200" dirty="0">
                <a:latin typeface="12롯데마트드림Medium" panose="02020603020101020101" pitchFamily="18" charset="-127"/>
                <a:ea typeface="12롯데마트드림Medium" panose="02020603020101020101" pitchFamily="18" charset="-127"/>
              </a:rPr>
              <a:t> </a:t>
            </a:r>
            <a:r>
              <a:rPr lang="en-US" altLang="ko-KR" sz="1200">
                <a:latin typeface="12롯데마트드림Medium" panose="02020603020101020101" pitchFamily="18" charset="-127"/>
                <a:ea typeface="12롯데마트드림Medium" panose="02020603020101020101" pitchFamily="18" charset="-127"/>
              </a:rPr>
              <a:t>print.py </a:t>
            </a:r>
            <a:r>
              <a:rPr lang="ko-KR" altLang="en-US" sz="1200" dirty="0">
                <a:latin typeface="12롯데마트드림Medium" panose="02020603020101020101" pitchFamily="18" charset="-127"/>
                <a:ea typeface="12롯데마트드림Medium" panose="02020603020101020101" pitchFamily="18" charset="-127"/>
              </a:rPr>
              <a:t>파일에 </a:t>
            </a:r>
            <a:r>
              <a:rPr lang="en-US" altLang="ko-KR" sz="1200" dirty="0">
                <a:latin typeface="12롯데마트드림Medium" panose="02020603020101020101" pitchFamily="18" charset="-127"/>
                <a:ea typeface="12롯데마트드림Medium" panose="02020603020101020101" pitchFamily="18" charset="-127"/>
              </a:rPr>
              <a:t>2</a:t>
            </a:r>
            <a:r>
              <a:rPr lang="ko-KR" altLang="en-US" sz="1200" dirty="0">
                <a:latin typeface="12롯데마트드림Medium" panose="02020603020101020101" pitchFamily="18" charset="-127"/>
                <a:ea typeface="12롯데마트드림Medium" panose="02020603020101020101" pitchFamily="18" charset="-127"/>
              </a:rPr>
              <a:t>번째 줄을 </a:t>
            </a:r>
            <a:r>
              <a:rPr lang="en-US" altLang="ko-KR" sz="1200" dirty="0">
                <a:latin typeface="12롯데마트드림Medium" panose="02020603020101020101" pitchFamily="18" charset="-127"/>
                <a:ea typeface="12롯데마트드림Medium" panose="02020603020101020101" pitchFamily="18" charset="-127"/>
              </a:rPr>
              <a:t>HI, I am apple </a:t>
            </a:r>
            <a:r>
              <a:rPr lang="ko-KR" altLang="en-US" sz="1200" dirty="0">
                <a:latin typeface="12롯데마트드림Medium" panose="02020603020101020101" pitchFamily="18" charset="-127"/>
                <a:ea typeface="12롯데마트드림Medium" panose="02020603020101020101" pitchFamily="18" charset="-127"/>
              </a:rPr>
              <a:t>이라고 수정하고 하나의 버전</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스냅샷</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을 만든다</a:t>
            </a:r>
            <a:endParaRPr lang="en-US" altLang="ko-KR" sz="1200" dirty="0">
              <a:latin typeface="12롯데마트드림Medium" panose="02020603020101020101" pitchFamily="18" charset="-127"/>
              <a:ea typeface="12롯데마트드림Medium" panose="02020603020101020101" pitchFamily="18" charset="-127"/>
            </a:endParaRPr>
          </a:p>
          <a:p>
            <a:pPr marL="342900" indent="-342900">
              <a:lnSpc>
                <a:spcPct val="250000"/>
              </a:lnSpc>
              <a:buFont typeface="+mj-ea"/>
              <a:buAutoNum type="circleNumDbPlain"/>
            </a:pPr>
            <a:r>
              <a:rPr lang="ko-KR" altLang="en-US" sz="1200" dirty="0">
                <a:latin typeface="12롯데마트드림Medium" panose="02020603020101020101" pitchFamily="18" charset="-127"/>
                <a:ea typeface="12롯데마트드림Medium" panose="02020603020101020101" pitchFamily="18" charset="-127"/>
              </a:rPr>
              <a:t> 현재 두 개의 스냅샷</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버전</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을 만든 상태이고 만든 버전 정보를 원격 저장소에 업로드 한다</a:t>
            </a:r>
            <a:endParaRPr lang="en-US" altLang="ko-KR" sz="1200" dirty="0">
              <a:latin typeface="12롯데마트드림Medium" panose="02020603020101020101" pitchFamily="18" charset="-127"/>
              <a:ea typeface="12롯데마트드림Medium" panose="02020603020101020101" pitchFamily="18" charset="-127"/>
            </a:endParaRPr>
          </a:p>
          <a:p>
            <a:pPr marL="457200" indent="-457200" algn="l">
              <a:buFont typeface="Arial" panose="020B0604020202020204" pitchFamily="34" charset="0"/>
              <a:buChar char="•"/>
            </a:pPr>
            <a:endParaRPr lang="ko-KR" altLang="en-US" sz="1200" b="1" dirty="0">
              <a:latin typeface="12롯데마트드림Medium" panose="02020603020101020101" pitchFamily="18" charset="-127"/>
              <a:ea typeface="12롯데마트드림Medium" panose="02020603020101020101" pitchFamily="18" charset="-127"/>
            </a:endParaRP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26</a:t>
            </a:fld>
            <a:endParaRPr lang="ko-KR" altLang="en-US"/>
          </a:p>
        </p:txBody>
      </p:sp>
    </p:spTree>
    <p:extLst>
      <p:ext uri="{BB962C8B-B14F-4D97-AF65-F5344CB8AC3E}">
        <p14:creationId xmlns:p14="http://schemas.microsoft.com/office/powerpoint/2010/main" val="273134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이전에 만든 원격 저장소에 접속하여 </a:t>
            </a:r>
            <a:r>
              <a:rPr lang="en-US" altLang="ko-KR" sz="1200" dirty="0">
                <a:latin typeface="12롯데마트드림Medium" panose="02020603020101020101" pitchFamily="18" charset="-127"/>
                <a:ea typeface="12롯데마트드림Medium" panose="02020603020101020101" pitchFamily="18" charset="-127"/>
              </a:rPr>
              <a:t>code</a:t>
            </a:r>
            <a:r>
              <a:rPr lang="ko-KR" altLang="en-US" sz="1200" dirty="0">
                <a:latin typeface="12롯데마트드림Medium" panose="02020603020101020101" pitchFamily="18" charset="-127"/>
                <a:ea typeface="12롯데마트드림Medium" panose="02020603020101020101" pitchFamily="18" charset="-127"/>
              </a:rPr>
              <a:t>를 클릭하고 </a:t>
            </a:r>
            <a:r>
              <a:rPr lang="ko-KR" altLang="en-US" sz="1200" dirty="0" err="1">
                <a:latin typeface="12롯데마트드림Medium" panose="02020603020101020101" pitchFamily="18" charset="-127"/>
                <a:ea typeface="12롯데마트드림Medium" panose="02020603020101020101" pitchFamily="18" charset="-127"/>
              </a:rPr>
              <a:t>형광펜</a:t>
            </a:r>
            <a:r>
              <a:rPr lang="ko-KR" altLang="en-US" sz="1200" dirty="0">
                <a:latin typeface="12롯데마트드림Medium" panose="02020603020101020101" pitchFamily="18" charset="-127"/>
                <a:ea typeface="12롯데마트드림Medium" panose="02020603020101020101" pitchFamily="18" charset="-127"/>
              </a:rPr>
              <a:t> 친 부분을 복사합니다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a:p>
            <a:pPr marL="0" indent="0">
              <a:lnSpc>
                <a:spcPct val="250000"/>
              </a:lnSpc>
              <a:buFont typeface="+mj-ea"/>
              <a:buNone/>
            </a:pPr>
            <a:r>
              <a:rPr lang="en-US" altLang="ko-KR" sz="1200" dirty="0">
                <a:latin typeface="12롯데마트드림Medium" panose="02020603020101020101" pitchFamily="18" charset="-127"/>
                <a:ea typeface="12롯데마트드림Medium" panose="02020603020101020101" pitchFamily="18" charset="-127"/>
              </a:rPr>
              <a:t>VSCODE</a:t>
            </a:r>
            <a:r>
              <a:rPr lang="ko-KR" altLang="en-US" sz="1200" dirty="0">
                <a:latin typeface="12롯데마트드림Medium" panose="02020603020101020101" pitchFamily="18" charset="-127"/>
                <a:ea typeface="12롯데마트드림Medium" panose="02020603020101020101" pitchFamily="18" charset="-127"/>
              </a:rPr>
              <a:t>에 접속하여 </a:t>
            </a:r>
            <a:r>
              <a:rPr lang="en-US" altLang="ko-KR" sz="1200" dirty="0">
                <a:latin typeface="12롯데마트드림Medium" panose="02020603020101020101" pitchFamily="18" charset="-127"/>
                <a:ea typeface="12롯데마트드림Medium" panose="02020603020101020101" pitchFamily="18" charset="-127"/>
              </a:rPr>
              <a:t>SOURCE CONTROL</a:t>
            </a:r>
            <a:r>
              <a:rPr lang="ko-KR" altLang="en-US" sz="1200" dirty="0">
                <a:latin typeface="12롯데마트드림Medium" panose="02020603020101020101" pitchFamily="18" charset="-127"/>
                <a:ea typeface="12롯데마트드림Medium" panose="02020603020101020101" pitchFamily="18" charset="-127"/>
              </a:rPr>
              <a:t>을 클릭합니다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27</a:t>
            </a:fld>
            <a:endParaRPr lang="ko-KR" altLang="en-US"/>
          </a:p>
        </p:txBody>
      </p:sp>
    </p:spTree>
    <p:extLst>
      <p:ext uri="{BB962C8B-B14F-4D97-AF65-F5344CB8AC3E}">
        <p14:creationId xmlns:p14="http://schemas.microsoft.com/office/powerpoint/2010/main" val="970213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클릭하면 다음과 같은 화면 창에 초록색 상자가 가리키는 곳을 클릭하면 위에 창이 뜨고 그 부분에 아까 복사한 </a:t>
            </a:r>
            <a:r>
              <a:rPr lang="en-US" altLang="ko-KR" sz="1200" dirty="0">
                <a:latin typeface="12롯데마트드림Medium" panose="02020603020101020101" pitchFamily="18" charset="-127"/>
                <a:ea typeface="12롯데마트드림Medium" panose="02020603020101020101" pitchFamily="18" charset="-127"/>
              </a:rPr>
              <a:t>HTTPS </a:t>
            </a:r>
            <a:r>
              <a:rPr lang="ko-KR" altLang="en-US" sz="1200" dirty="0">
                <a:latin typeface="12롯데마트드림Medium" panose="02020603020101020101" pitchFamily="18" charset="-127"/>
                <a:ea typeface="12롯데마트드림Medium" panose="02020603020101020101" pitchFamily="18" charset="-127"/>
              </a:rPr>
              <a:t>정보를 입력하고 </a:t>
            </a:r>
            <a:r>
              <a:rPr lang="ko-KR" altLang="en-US" sz="1200" dirty="0" err="1">
                <a:latin typeface="12롯데마트드림Medium" panose="02020603020101020101" pitchFamily="18" charset="-127"/>
                <a:ea typeface="12롯데마트드림Medium" panose="02020603020101020101" pitchFamily="18" charset="-127"/>
              </a:rPr>
              <a:t>엔터를</a:t>
            </a:r>
            <a:r>
              <a:rPr lang="ko-KR" altLang="en-US" sz="1200" dirty="0">
                <a:latin typeface="12롯데마트드림Medium" panose="02020603020101020101" pitchFamily="18" charset="-127"/>
                <a:ea typeface="12롯데마트드림Medium" panose="02020603020101020101" pitchFamily="18" charset="-127"/>
              </a:rPr>
              <a:t> 누릅니다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그러면 프로젝트 디렉토리를 생성하라고 합니다</a:t>
            </a:r>
            <a:r>
              <a:rPr lang="en-US" altLang="ko-KR" sz="1200" dirty="0">
                <a:latin typeface="12롯데마트드림Medium" panose="02020603020101020101" pitchFamily="18" charset="-127"/>
                <a:ea typeface="12롯데마트드림Medium" panose="02020603020101020101" pitchFamily="18" charset="-127"/>
              </a:rPr>
              <a:t>. </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프로젝트 디렉토리를 로컬 환경에서 </a:t>
            </a:r>
            <a:r>
              <a:rPr lang="ko-KR" altLang="en-US" sz="1200" dirty="0" err="1">
                <a:latin typeface="12롯데마트드림Medium" panose="02020603020101020101" pitchFamily="18" charset="-127"/>
                <a:ea typeface="12롯데마트드림Medium" panose="02020603020101020101" pitchFamily="18" charset="-127"/>
              </a:rPr>
              <a:t>오픈랩을</a:t>
            </a:r>
            <a:r>
              <a:rPr lang="ko-KR" altLang="en-US" sz="1200" dirty="0">
                <a:latin typeface="12롯데마트드림Medium" panose="02020603020101020101" pitchFamily="18" charset="-127"/>
                <a:ea typeface="12롯데마트드림Medium" panose="02020603020101020101" pitchFamily="18" charset="-127"/>
              </a:rPr>
              <a:t> 선택 후 </a:t>
            </a:r>
            <a:r>
              <a:rPr lang="en-US" altLang="ko-KR" sz="1200" dirty="0">
                <a:latin typeface="12롯데마트드림Medium" panose="02020603020101020101" pitchFamily="18" charset="-127"/>
                <a:ea typeface="12롯데마트드림Medium" panose="02020603020101020101" pitchFamily="18" charset="-127"/>
              </a:rPr>
              <a:t>select </a:t>
            </a:r>
            <a:r>
              <a:rPr lang="ko-KR" altLang="en-US" sz="1200" dirty="0" err="1">
                <a:latin typeface="12롯데마트드림Medium" panose="02020603020101020101" pitchFamily="18" charset="-127"/>
                <a:ea typeface="12롯데마트드림Medium" panose="02020603020101020101" pitchFamily="18" charset="-127"/>
              </a:rPr>
              <a:t>레파지토리</a:t>
            </a:r>
            <a:r>
              <a:rPr lang="ko-KR" altLang="en-US" sz="1200" dirty="0">
                <a:latin typeface="12롯데마트드림Medium" panose="02020603020101020101" pitchFamily="18" charset="-127"/>
                <a:ea typeface="12롯데마트드림Medium" panose="02020603020101020101" pitchFamily="18" charset="-127"/>
              </a:rPr>
              <a:t> </a:t>
            </a:r>
            <a:r>
              <a:rPr lang="en-US" altLang="ko-KR" sz="1200" dirty="0">
                <a:latin typeface="12롯데마트드림Medium" panose="02020603020101020101" pitchFamily="18" charset="-127"/>
                <a:ea typeface="12롯데마트드림Medium" panose="02020603020101020101" pitchFamily="18" charset="-127"/>
              </a:rPr>
              <a:t>location</a:t>
            </a:r>
            <a:r>
              <a:rPr lang="ko-KR" altLang="en-US" sz="1200" dirty="0">
                <a:latin typeface="12롯데마트드림Medium" panose="02020603020101020101" pitchFamily="18" charset="-127"/>
                <a:ea typeface="12롯데마트드림Medium" panose="02020603020101020101" pitchFamily="18" charset="-127"/>
              </a:rPr>
              <a:t>을 클릭하면 됩니다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28</a:t>
            </a:fld>
            <a:endParaRPr lang="ko-KR" altLang="en-US"/>
          </a:p>
        </p:txBody>
      </p:sp>
    </p:spTree>
    <p:extLst>
      <p:ext uri="{BB962C8B-B14F-4D97-AF65-F5344CB8AC3E}">
        <p14:creationId xmlns:p14="http://schemas.microsoft.com/office/powerpoint/2010/main" val="3559628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선택 후 아래에 팝업창이 보이는데 그 창에 </a:t>
            </a:r>
            <a:r>
              <a:rPr lang="en-US" altLang="ko-KR" sz="1200" dirty="0">
                <a:latin typeface="12롯데마트드림Medium" panose="02020603020101020101" pitchFamily="18" charset="-127"/>
                <a:ea typeface="12롯데마트드림Medium" panose="02020603020101020101" pitchFamily="18" charset="-127"/>
              </a:rPr>
              <a:t>Open </a:t>
            </a:r>
            <a:r>
              <a:rPr lang="ko-KR" altLang="en-US" sz="1200" dirty="0">
                <a:latin typeface="12롯데마트드림Medium" panose="02020603020101020101" pitchFamily="18" charset="-127"/>
                <a:ea typeface="12롯데마트드림Medium" panose="02020603020101020101" pitchFamily="18" charset="-127"/>
              </a:rPr>
              <a:t>또는 </a:t>
            </a:r>
            <a:r>
              <a:rPr lang="en-US" altLang="ko-KR" sz="1200" dirty="0">
                <a:latin typeface="12롯데마트드림Medium" panose="02020603020101020101" pitchFamily="18" charset="-127"/>
                <a:ea typeface="12롯데마트드림Medium" panose="02020603020101020101" pitchFamily="18" charset="-127"/>
              </a:rPr>
              <a:t>new Windows </a:t>
            </a:r>
            <a:r>
              <a:rPr lang="ko-KR" altLang="en-US" sz="1200" dirty="0">
                <a:latin typeface="12롯데마트드림Medium" panose="02020603020101020101" pitchFamily="18" charset="-127"/>
                <a:ea typeface="12롯데마트드림Medium" panose="02020603020101020101" pitchFamily="18" charset="-127"/>
              </a:rPr>
              <a:t>중 </a:t>
            </a:r>
            <a:r>
              <a:rPr lang="ko-KR" altLang="en-US" sz="1200" dirty="0" err="1">
                <a:latin typeface="12롯데마트드림Medium" panose="02020603020101020101" pitchFamily="18" charset="-127"/>
                <a:ea typeface="12롯데마트드림Medium" panose="02020603020101020101" pitchFamily="18" charset="-127"/>
              </a:rPr>
              <a:t>여기선</a:t>
            </a:r>
            <a:r>
              <a:rPr lang="ko-KR" altLang="en-US" sz="1200" dirty="0">
                <a:latin typeface="12롯데마트드림Medium" panose="02020603020101020101" pitchFamily="18" charset="-127"/>
                <a:ea typeface="12롯데마트드림Medium" panose="02020603020101020101" pitchFamily="18" charset="-127"/>
              </a:rPr>
              <a:t> </a:t>
            </a:r>
            <a:r>
              <a:rPr lang="en-US" altLang="ko-KR" sz="1200" dirty="0">
                <a:latin typeface="12롯데마트드림Medium" panose="02020603020101020101" pitchFamily="18" charset="-127"/>
                <a:ea typeface="12롯데마트드림Medium" panose="02020603020101020101" pitchFamily="18" charset="-127"/>
              </a:rPr>
              <a:t>open</a:t>
            </a:r>
            <a:r>
              <a:rPr lang="ko-KR" altLang="en-US" sz="1200" dirty="0">
                <a:latin typeface="12롯데마트드림Medium" panose="02020603020101020101" pitchFamily="18" charset="-127"/>
                <a:ea typeface="12롯데마트드림Medium" panose="02020603020101020101" pitchFamily="18" charset="-127"/>
              </a:rPr>
              <a:t>으로 선택 후 진행하겠습니다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그리고 또 다른 팝업창이 보여지는데 해당 창도 </a:t>
            </a:r>
            <a:r>
              <a:rPr lang="en-US" altLang="ko-KR" sz="1200" dirty="0">
                <a:latin typeface="12롯데마트드림Medium" panose="02020603020101020101" pitchFamily="18" charset="-127"/>
                <a:ea typeface="12롯데마트드림Medium" panose="02020603020101020101" pitchFamily="18" charset="-127"/>
              </a:rPr>
              <a:t>Yes</a:t>
            </a:r>
            <a:r>
              <a:rPr lang="ko-KR" altLang="en-US" sz="1200" dirty="0">
                <a:latin typeface="12롯데마트드림Medium" panose="02020603020101020101" pitchFamily="18" charset="-127"/>
                <a:ea typeface="12롯데마트드림Medium" panose="02020603020101020101" pitchFamily="18" charset="-127"/>
              </a:rPr>
              <a:t>를 클릭해주면 다음과 같은 화면을 볼 수 있을 겁니다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29</a:t>
            </a:fld>
            <a:endParaRPr lang="ko-KR" altLang="en-US"/>
          </a:p>
        </p:txBody>
      </p:sp>
    </p:spTree>
    <p:extLst>
      <p:ext uri="{BB962C8B-B14F-4D97-AF65-F5344CB8AC3E}">
        <p14:creationId xmlns:p14="http://schemas.microsoft.com/office/powerpoint/2010/main" val="374244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그럼 </a:t>
            </a:r>
            <a:r>
              <a:rPr lang="en-US" altLang="ko-KR" dirty="0"/>
              <a:t>Git</a:t>
            </a:r>
            <a:r>
              <a:rPr lang="ko-KR" altLang="en-US" dirty="0"/>
              <a:t>은 무언인가요</a:t>
            </a:r>
            <a:r>
              <a:rPr lang="en-US" altLang="ko-KR" dirty="0"/>
              <a:t>? </a:t>
            </a:r>
          </a:p>
          <a:p>
            <a:r>
              <a:rPr lang="en-US" altLang="ko-KR" dirty="0"/>
              <a:t>GIT</a:t>
            </a:r>
            <a:r>
              <a:rPr lang="ko-KR" altLang="en-US" dirty="0"/>
              <a:t>은 소스코드를 효과적으로 관리하기 위해 개발된 </a:t>
            </a:r>
            <a:r>
              <a:rPr lang="en-US" altLang="ko-KR" dirty="0"/>
              <a:t>4</a:t>
            </a:r>
            <a:r>
              <a:rPr lang="ko-KR" altLang="en-US" dirty="0"/>
              <a:t>세대 버전관리 시스템이며 분산 버전 관리 시스템입니다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3</a:t>
            </a:fld>
            <a:endParaRPr lang="ko-KR" altLang="en-US"/>
          </a:p>
        </p:txBody>
      </p:sp>
    </p:spTree>
    <p:extLst>
      <p:ext uri="{BB962C8B-B14F-4D97-AF65-F5344CB8AC3E}">
        <p14:creationId xmlns:p14="http://schemas.microsoft.com/office/powerpoint/2010/main" val="3514343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그리고 왼쪽 상단을 클릭해서 </a:t>
            </a:r>
            <a:r>
              <a:rPr lang="en-US" altLang="ko-KR" sz="1200" dirty="0">
                <a:latin typeface="12롯데마트드림Medium" panose="02020603020101020101" pitchFamily="18" charset="-127"/>
                <a:ea typeface="12롯데마트드림Medium" panose="02020603020101020101" pitchFamily="18" charset="-127"/>
              </a:rPr>
              <a:t>print.py </a:t>
            </a:r>
            <a:r>
              <a:rPr lang="ko-KR" altLang="en-US" sz="1200" dirty="0">
                <a:latin typeface="12롯데마트드림Medium" panose="02020603020101020101" pitchFamily="18" charset="-127"/>
                <a:ea typeface="12롯데마트드림Medium" panose="02020603020101020101" pitchFamily="18" charset="-127"/>
              </a:rPr>
              <a:t>파일을 만듭니다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해당 파일 안에 </a:t>
            </a:r>
            <a:r>
              <a:rPr lang="en-US" altLang="ko-KR" sz="1200" dirty="0">
                <a:latin typeface="12롯데마트드림Medium" panose="02020603020101020101" pitchFamily="18" charset="-127"/>
                <a:ea typeface="12롯데마트드림Medium" panose="02020603020101020101" pitchFamily="18" charset="-127"/>
              </a:rPr>
              <a:t>print(“hello”)</a:t>
            </a:r>
            <a:r>
              <a:rPr lang="ko-KR" altLang="en-US" sz="1200" dirty="0">
                <a:latin typeface="12롯데마트드림Medium" panose="02020603020101020101" pitchFamily="18" charset="-127"/>
                <a:ea typeface="12롯데마트드림Medium" panose="02020603020101020101" pitchFamily="18" charset="-127"/>
              </a:rPr>
              <a:t>라고 입력 후 저장을 입력하면</a:t>
            </a:r>
            <a:endParaRPr lang="en-US" altLang="ko-KR" sz="1200" dirty="0">
              <a:latin typeface="12롯데마트드림Medium" panose="02020603020101020101" pitchFamily="18" charset="-127"/>
              <a:ea typeface="12롯데마트드림Medium" panose="02020603020101020101" pitchFamily="18" charset="-127"/>
            </a:endParaRP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왼쪽 상단에 </a:t>
            </a:r>
            <a:r>
              <a:rPr lang="en-US" altLang="ko-KR" sz="1200" dirty="0">
                <a:latin typeface="12롯데마트드림Medium" panose="02020603020101020101" pitchFamily="18" charset="-127"/>
                <a:ea typeface="12롯데마트드림Medium" panose="02020603020101020101" pitchFamily="18" charset="-127"/>
              </a:rPr>
              <a:t>print.py </a:t>
            </a:r>
            <a:r>
              <a:rPr lang="ko-KR" altLang="en-US" sz="1200" dirty="0">
                <a:latin typeface="12롯데마트드림Medium" panose="02020603020101020101" pitchFamily="18" charset="-127"/>
                <a:ea typeface="12롯데마트드림Medium" panose="02020603020101020101" pitchFamily="18" charset="-127"/>
              </a:rPr>
              <a:t>파일 옆에 </a:t>
            </a:r>
            <a:r>
              <a:rPr lang="en-US" altLang="ko-KR" sz="1200" dirty="0">
                <a:latin typeface="12롯데마트드림Medium" panose="02020603020101020101" pitchFamily="18" charset="-127"/>
                <a:ea typeface="12롯데마트드림Medium" panose="02020603020101020101" pitchFamily="18" charset="-127"/>
              </a:rPr>
              <a:t>u</a:t>
            </a:r>
            <a:r>
              <a:rPr lang="ko-KR" altLang="en-US" sz="1200" dirty="0">
                <a:latin typeface="12롯데마트드림Medium" panose="02020603020101020101" pitchFamily="18" charset="-127"/>
                <a:ea typeface="12롯데마트드림Medium" panose="02020603020101020101" pitchFamily="18" charset="-127"/>
              </a:rPr>
              <a:t>라는 문자를 볼 수 있습니다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이것은 </a:t>
            </a:r>
            <a:r>
              <a:rPr lang="ko-KR" altLang="en-US" sz="1200" dirty="0" err="1">
                <a:latin typeface="12롯데마트드림Medium" panose="02020603020101020101" pitchFamily="18" charset="-127"/>
                <a:ea typeface="12롯데마트드림Medium" panose="02020603020101020101" pitchFamily="18" charset="-127"/>
              </a:rPr>
              <a:t>언트랙된</a:t>
            </a:r>
            <a:r>
              <a:rPr lang="ko-KR" altLang="en-US" sz="1200" dirty="0">
                <a:latin typeface="12롯데마트드림Medium" panose="02020603020101020101" pitchFamily="18" charset="-127"/>
                <a:ea typeface="12롯데마트드림Medium" panose="02020603020101020101" pitchFamily="18" charset="-127"/>
              </a:rPr>
              <a:t> 파일을 뜻하며 추적되지 않았던 파일이라고 알려줍니다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30</a:t>
            </a:fld>
            <a:endParaRPr lang="ko-KR" altLang="en-US"/>
          </a:p>
        </p:txBody>
      </p:sp>
    </p:spTree>
    <p:extLst>
      <p:ext uri="{BB962C8B-B14F-4D97-AF65-F5344CB8AC3E}">
        <p14:creationId xmlns:p14="http://schemas.microsoft.com/office/powerpoint/2010/main" val="2183843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그리고 원격저장소에 업로드 하기 위해서 </a:t>
            </a:r>
            <a:r>
              <a:rPr lang="en-US" altLang="ko-KR" sz="1200" dirty="0">
                <a:latin typeface="12롯데마트드림Medium" panose="02020603020101020101" pitchFamily="18" charset="-127"/>
                <a:ea typeface="12롯데마트드림Medium" panose="02020603020101020101" pitchFamily="18" charset="-127"/>
              </a:rPr>
              <a:t>Source </a:t>
            </a:r>
            <a:r>
              <a:rPr lang="ko-KR" altLang="en-US" sz="1200" dirty="0">
                <a:latin typeface="12롯데마트드림Medium" panose="02020603020101020101" pitchFamily="18" charset="-127"/>
                <a:ea typeface="12롯데마트드림Medium" panose="02020603020101020101" pitchFamily="18" charset="-127"/>
              </a:rPr>
              <a:t>컨트롤을 클릭합니다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그리고 부분적으로 이해를 돕고자 현재 저희가 작업한 상태에 대해서 </a:t>
            </a:r>
            <a:r>
              <a:rPr lang="en-US" altLang="ko-KR" sz="1200" dirty="0">
                <a:latin typeface="12롯데마트드림Medium" panose="02020603020101020101" pitchFamily="18" charset="-127"/>
                <a:ea typeface="12롯데마트드림Medium" panose="02020603020101020101" pitchFamily="18" charset="-127"/>
              </a:rPr>
              <a:t>git</a:t>
            </a:r>
            <a:r>
              <a:rPr lang="ko-KR" altLang="en-US" sz="1200" dirty="0">
                <a:latin typeface="12롯데마트드림Medium" panose="02020603020101020101" pitchFamily="18" charset="-127"/>
                <a:ea typeface="12롯데마트드림Medium" panose="02020603020101020101" pitchFamily="18" charset="-127"/>
              </a:rPr>
              <a:t>에 대한</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아키텍처를 통해 이해를 하고자 합니다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현재 저희는 프로젝트 폴더에 작업 디렉토리를 다운받아서 </a:t>
            </a:r>
            <a:r>
              <a:rPr lang="en-US" altLang="ko-KR" sz="1200" dirty="0">
                <a:latin typeface="12롯데마트드림Medium" panose="02020603020101020101" pitchFamily="18" charset="-127"/>
                <a:ea typeface="12롯데마트드림Medium" panose="02020603020101020101" pitchFamily="18" charset="-127"/>
              </a:rPr>
              <a:t>print.py </a:t>
            </a:r>
            <a:r>
              <a:rPr lang="ko-KR" altLang="en-US" sz="1200" dirty="0">
                <a:latin typeface="12롯데마트드림Medium" panose="02020603020101020101" pitchFamily="18" charset="-127"/>
                <a:ea typeface="12롯데마트드림Medium" panose="02020603020101020101" pitchFamily="18" charset="-127"/>
              </a:rPr>
              <a:t>파일을 만들었고</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앞으로 진행될 것은 생성된 파일들을 버전으로 만드는 작업입니다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그래서 우선 </a:t>
            </a:r>
            <a:r>
              <a:rPr lang="en-US" altLang="ko-KR" sz="1200" dirty="0">
                <a:latin typeface="12롯데마트드림Medium" panose="02020603020101020101" pitchFamily="18" charset="-127"/>
                <a:ea typeface="12롯데마트드림Medium" panose="02020603020101020101" pitchFamily="18" charset="-127"/>
              </a:rPr>
              <a:t>git </a:t>
            </a:r>
            <a:r>
              <a:rPr lang="ko-KR" altLang="en-US" sz="1200" dirty="0" err="1">
                <a:latin typeface="12롯데마트드림Medium" panose="02020603020101020101" pitchFamily="18" charset="-127"/>
                <a:ea typeface="12롯데마트드림Medium" panose="02020603020101020101" pitchFamily="18" charset="-127"/>
              </a:rPr>
              <a:t>아키텍쳐에</a:t>
            </a:r>
            <a:r>
              <a:rPr lang="ko-KR" altLang="en-US" sz="1200" dirty="0">
                <a:latin typeface="12롯데마트드림Medium" panose="02020603020101020101" pitchFamily="18" charset="-127"/>
                <a:ea typeface="12롯데마트드림Medium" panose="02020603020101020101" pitchFamily="18" charset="-127"/>
              </a:rPr>
              <a:t> 용어를 정리해보자면</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 </a:t>
            </a:r>
            <a:endParaRPr lang="en-US" altLang="ko-KR" sz="1200" dirty="0">
              <a:latin typeface="12롯데마트드림Medium" panose="02020603020101020101" pitchFamily="18" charset="-127"/>
              <a:ea typeface="12롯데마트드림Medium" panose="02020603020101020101" pitchFamily="18" charset="-127"/>
            </a:endParaRP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프로젝트 디렉토리는 프로젝트가 시작한 로컬 디렉토리이고</a:t>
            </a:r>
            <a:r>
              <a:rPr lang="en-US" altLang="ko-KR" sz="1200" dirty="0">
                <a:latin typeface="12롯데마트드림Medium" panose="02020603020101020101" pitchFamily="18" charset="-127"/>
                <a:ea typeface="12롯데마트드림Medium" panose="02020603020101020101" pitchFamily="18" charset="-127"/>
              </a:rPr>
              <a:t>, </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워킹 디렉토리는 작업 디렉토리로 개발자가 작업하는 공간입니다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en-US" altLang="ko-KR" sz="1200" dirty="0">
                <a:latin typeface="12롯데마트드림Medium" panose="02020603020101020101" pitchFamily="18" charset="-127"/>
                <a:ea typeface="12롯데마트드림Medium" panose="02020603020101020101" pitchFamily="18" charset="-127"/>
              </a:rPr>
              <a:t>Stage Area</a:t>
            </a:r>
            <a:r>
              <a:rPr lang="ko-KR" altLang="en-US" sz="1200" dirty="0">
                <a:latin typeface="12롯데마트드림Medium" panose="02020603020101020101" pitchFamily="18" charset="-127"/>
                <a:ea typeface="12롯데마트드림Medium" panose="02020603020101020101" pitchFamily="18" charset="-127"/>
              </a:rPr>
              <a:t>는 가상의 공간으로 버전을 만들기 전에 파일의 상태를 담아두는 장바구니 공간입니다</a:t>
            </a:r>
            <a:r>
              <a:rPr lang="en-US" altLang="ko-KR" sz="1200" dirty="0">
                <a:latin typeface="12롯데마트드림Medium" panose="02020603020101020101" pitchFamily="18" charset="-127"/>
                <a:ea typeface="12롯데마트드림Medium" panose="02020603020101020101" pitchFamily="18" charset="-127"/>
              </a:rPr>
              <a:t>. </a:t>
            </a:r>
          </a:p>
          <a:p>
            <a:pPr marL="0" indent="0">
              <a:lnSpc>
                <a:spcPct val="250000"/>
              </a:lnSpc>
              <a:buFont typeface="+mj-ea"/>
              <a:buNone/>
            </a:pPr>
            <a:r>
              <a:rPr lang="en-US" altLang="ko-KR" sz="1200" dirty="0">
                <a:latin typeface="12롯데마트드림Medium" panose="02020603020101020101" pitchFamily="18" charset="-127"/>
                <a:ea typeface="12롯데마트드림Medium" panose="02020603020101020101" pitchFamily="18" charset="-127"/>
              </a:rPr>
              <a:t>Local </a:t>
            </a:r>
            <a:r>
              <a:rPr lang="ko-KR" altLang="en-US" sz="1200" dirty="0" err="1">
                <a:latin typeface="12롯데마트드림Medium" panose="02020603020101020101" pitchFamily="18" charset="-127"/>
                <a:ea typeface="12롯데마트드림Medium" panose="02020603020101020101" pitchFamily="18" charset="-127"/>
              </a:rPr>
              <a:t>레파지토리는</a:t>
            </a:r>
            <a:r>
              <a:rPr lang="ko-KR" altLang="en-US" sz="1200" dirty="0">
                <a:latin typeface="12롯데마트드림Medium" panose="02020603020101020101" pitchFamily="18" charset="-127"/>
                <a:ea typeface="12롯데마트드림Medium" panose="02020603020101020101" pitchFamily="18" charset="-127"/>
              </a:rPr>
              <a:t> 지역 저장소로 </a:t>
            </a:r>
            <a:r>
              <a:rPr lang="ko-KR" altLang="en-US" sz="1200" dirty="0" err="1">
                <a:latin typeface="12롯데마트드림Medium" panose="02020603020101020101" pitchFamily="18" charset="-127"/>
                <a:ea typeface="12롯데마트드림Medium" panose="02020603020101020101" pitchFamily="18" charset="-127"/>
              </a:rPr>
              <a:t>커밋된</a:t>
            </a:r>
            <a:r>
              <a:rPr lang="ko-KR" altLang="en-US" sz="1200" dirty="0">
                <a:latin typeface="12롯데마트드림Medium" panose="02020603020101020101" pitchFamily="18" charset="-127"/>
                <a:ea typeface="12롯데마트드림Medium" panose="02020603020101020101" pitchFamily="18" charset="-127"/>
              </a:rPr>
              <a:t> 버전들을 관리되는 공간입니다</a:t>
            </a:r>
            <a:r>
              <a:rPr lang="en-US" altLang="ko-KR" sz="1200" dirty="0">
                <a:latin typeface="12롯데마트드림Medium" panose="02020603020101020101" pitchFamily="18" charset="-127"/>
                <a:ea typeface="12롯데마트드림Medium" panose="02020603020101020101" pitchFamily="18" charset="-127"/>
              </a:rPr>
              <a:t>. </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저흰 작업 디렉토리에서 </a:t>
            </a:r>
            <a:r>
              <a:rPr lang="en-US" altLang="ko-KR" sz="1200" dirty="0">
                <a:latin typeface="12롯데마트드림Medium" panose="02020603020101020101" pitchFamily="18" charset="-127"/>
                <a:ea typeface="12롯데마트드림Medium" panose="02020603020101020101" pitchFamily="18" charset="-127"/>
              </a:rPr>
              <a:t>git add</a:t>
            </a:r>
            <a:r>
              <a:rPr lang="ko-KR" altLang="en-US" sz="1200" dirty="0">
                <a:latin typeface="12롯데마트드림Medium" panose="02020603020101020101" pitchFamily="18" charset="-127"/>
                <a:ea typeface="12롯데마트드림Medium" panose="02020603020101020101" pitchFamily="18" charset="-127"/>
              </a:rPr>
              <a:t>를 통해 파일을 </a:t>
            </a:r>
            <a:r>
              <a:rPr lang="en-US" altLang="ko-KR" sz="1200" dirty="0">
                <a:latin typeface="12롯데마트드림Medium" panose="02020603020101020101" pitchFamily="18" charset="-127"/>
                <a:ea typeface="12롯데마트드림Medium" panose="02020603020101020101" pitchFamily="18" charset="-127"/>
              </a:rPr>
              <a:t>state area</a:t>
            </a:r>
            <a:r>
              <a:rPr lang="ko-KR" altLang="en-US" sz="1200" dirty="0">
                <a:latin typeface="12롯데마트드림Medium" panose="02020603020101020101" pitchFamily="18" charset="-127"/>
                <a:ea typeface="12롯데마트드림Medium" panose="02020603020101020101" pitchFamily="18" charset="-127"/>
              </a:rPr>
              <a:t>에 이동시키고 이동된 상태들을 하나의 버전으로 만들어서 지역 저장소에 올리도록 하겠습니다</a:t>
            </a:r>
            <a:r>
              <a:rPr lang="en-US" altLang="ko-KR" sz="1200" dirty="0">
                <a:latin typeface="12롯데마트드림Medium" panose="02020603020101020101" pitchFamily="18" charset="-127"/>
                <a:ea typeface="12롯데마트드림Medium" panose="02020603020101020101" pitchFamily="18" charset="-127"/>
              </a:rPr>
              <a:t>.</a:t>
            </a:r>
          </a:p>
          <a:p>
            <a:pPr marL="0" marR="0" lvl="0" indent="0" algn="l" defTabSz="914400" rtl="0" eaLnBrk="1" fontAlgn="auto" latinLnBrk="1" hangingPunct="1">
              <a:lnSpc>
                <a:spcPct val="250000"/>
              </a:lnSpc>
              <a:spcBef>
                <a:spcPts val="0"/>
              </a:spcBef>
              <a:spcAft>
                <a:spcPts val="0"/>
              </a:spcAft>
              <a:buClrTx/>
              <a:buSzTx/>
              <a:buFont typeface="+mj-ea"/>
              <a:buNone/>
              <a:tabLst/>
              <a:defRPr/>
            </a:pPr>
            <a:endParaRPr lang="en-US" altLang="ko-KR" sz="1200" b="1" dirty="0">
              <a:latin typeface="12롯데마트드림Medium" panose="02020603020101020101" pitchFamily="18" charset="-127"/>
              <a:ea typeface="12롯데마트드림Medium" panose="02020603020101020101" pitchFamily="18" charset="-127"/>
            </a:endParaRPr>
          </a:p>
          <a:p>
            <a:pPr marL="0" marR="0" lvl="0" indent="0" algn="l" defTabSz="914400" rtl="0" eaLnBrk="1" fontAlgn="auto" latinLnBrk="1" hangingPunct="1">
              <a:lnSpc>
                <a:spcPct val="250000"/>
              </a:lnSpc>
              <a:spcBef>
                <a:spcPts val="0"/>
              </a:spcBef>
              <a:spcAft>
                <a:spcPts val="0"/>
              </a:spcAft>
              <a:buClrTx/>
              <a:buSzTx/>
              <a:buFont typeface="+mj-ea"/>
              <a:buNone/>
              <a:tabLst/>
              <a:defRPr/>
            </a:pPr>
            <a:endParaRPr lang="en-US" altLang="ko-KR" sz="1200" b="1" dirty="0">
              <a:latin typeface="12롯데마트드림Medium" panose="02020603020101020101" pitchFamily="18" charset="-127"/>
              <a:ea typeface="12롯데마트드림Medium" panose="02020603020101020101" pitchFamily="18" charset="-127"/>
            </a:endParaRPr>
          </a:p>
          <a:p>
            <a:pPr marL="0" marR="0" lvl="0" indent="0" algn="l" defTabSz="914400" rtl="0" eaLnBrk="1" fontAlgn="auto" latinLnBrk="1" hangingPunct="1">
              <a:lnSpc>
                <a:spcPct val="250000"/>
              </a:lnSpc>
              <a:spcBef>
                <a:spcPts val="0"/>
              </a:spcBef>
              <a:spcAft>
                <a:spcPts val="0"/>
              </a:spcAft>
              <a:buClrTx/>
              <a:buSzTx/>
              <a:buFont typeface="+mj-ea"/>
              <a:buNone/>
              <a:tabLst/>
              <a:defRPr/>
            </a:pPr>
            <a:r>
              <a:rPr lang="ko-KR" altLang="en-US" sz="1200" b="1" dirty="0">
                <a:latin typeface="12롯데마트드림Medium" panose="02020603020101020101" pitchFamily="18" charset="-127"/>
                <a:ea typeface="12롯데마트드림Medium" panose="02020603020101020101" pitchFamily="18" charset="-127"/>
              </a:rPr>
              <a:t>작업 디렉토리에서 수정된 정보를 </a:t>
            </a:r>
            <a:r>
              <a:rPr lang="en-US" altLang="ko-KR" sz="1200" b="1" dirty="0">
                <a:latin typeface="12롯데마트드림Medium" panose="02020603020101020101" pitchFamily="18" charset="-127"/>
                <a:ea typeface="12롯데마트드림Medium" panose="02020603020101020101" pitchFamily="18" charset="-127"/>
              </a:rPr>
              <a:t>git add</a:t>
            </a:r>
            <a:r>
              <a:rPr lang="ko-KR" altLang="en-US" sz="1200" b="1" dirty="0">
                <a:latin typeface="12롯데마트드림Medium" panose="02020603020101020101" pitchFamily="18" charset="-127"/>
                <a:ea typeface="12롯데마트드림Medium" panose="02020603020101020101" pitchFamily="18" charset="-127"/>
              </a:rPr>
              <a:t>를 통해 </a:t>
            </a:r>
            <a:r>
              <a:rPr lang="en-US" altLang="ko-KR" sz="1200" b="1" dirty="0">
                <a:latin typeface="12롯데마트드림Medium" panose="02020603020101020101" pitchFamily="18" charset="-127"/>
                <a:ea typeface="12롯데마트드림Medium" panose="02020603020101020101" pitchFamily="18" charset="-127"/>
              </a:rPr>
              <a:t>Stage area</a:t>
            </a:r>
            <a:r>
              <a:rPr lang="ko-KR" altLang="en-US" sz="1200" b="1" dirty="0">
                <a:latin typeface="12롯데마트드림Medium" panose="02020603020101020101" pitchFamily="18" charset="-127"/>
                <a:ea typeface="12롯데마트드림Medium" panose="02020603020101020101" pitchFamily="18" charset="-127"/>
              </a:rPr>
              <a:t>로 이동에 대한 흐름 파악하기</a:t>
            </a:r>
            <a:r>
              <a:rPr lang="en-US" altLang="ko-KR" sz="1200" b="1" dirty="0">
                <a:latin typeface="12롯데마트드림Medium" panose="02020603020101020101" pitchFamily="18" charset="-127"/>
                <a:ea typeface="12롯데마트드림Medium" panose="02020603020101020101" pitchFamily="18" charset="-127"/>
              </a:rPr>
              <a:t>.</a:t>
            </a:r>
            <a:endParaRPr lang="ko-KR" altLang="en-US" sz="1200" b="1" dirty="0">
              <a:latin typeface="12롯데마트드림Medium" panose="02020603020101020101" pitchFamily="18" charset="-127"/>
              <a:ea typeface="12롯데마트드림Medium" panose="02020603020101020101" pitchFamily="18" charset="-127"/>
            </a:endParaRP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31</a:t>
            </a:fld>
            <a:endParaRPr lang="ko-KR" altLang="en-US"/>
          </a:p>
        </p:txBody>
      </p:sp>
    </p:spTree>
    <p:extLst>
      <p:ext uri="{BB962C8B-B14F-4D97-AF65-F5344CB8AC3E}">
        <p14:creationId xmlns:p14="http://schemas.microsoft.com/office/powerpoint/2010/main" val="2194542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제일 먼저 </a:t>
            </a:r>
            <a:r>
              <a:rPr lang="en-US" altLang="ko-KR" sz="1200" dirty="0">
                <a:latin typeface="12롯데마트드림Medium" panose="02020603020101020101" pitchFamily="18" charset="-127"/>
                <a:ea typeface="12롯데마트드림Medium" panose="02020603020101020101" pitchFamily="18" charset="-127"/>
              </a:rPr>
              <a:t>Changes</a:t>
            </a:r>
            <a:r>
              <a:rPr lang="ko-KR" altLang="en-US" sz="1200" dirty="0">
                <a:latin typeface="12롯데마트드림Medium" panose="02020603020101020101" pitchFamily="18" charset="-127"/>
                <a:ea typeface="12롯데마트드림Medium" panose="02020603020101020101" pitchFamily="18" charset="-127"/>
              </a:rPr>
              <a:t>에 초록색 상자가 가리키는 </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버튼을 클릭해줍니다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그러면 오른쪽 그림과 같이 </a:t>
            </a:r>
            <a:r>
              <a:rPr lang="en-US" altLang="ko-KR" sz="1200" dirty="0">
                <a:latin typeface="12롯데마트드림Medium" panose="02020603020101020101" pitchFamily="18" charset="-127"/>
                <a:ea typeface="12롯데마트드림Medium" panose="02020603020101020101" pitchFamily="18" charset="-127"/>
              </a:rPr>
              <a:t>print.py </a:t>
            </a:r>
            <a:r>
              <a:rPr lang="ko-KR" altLang="en-US" sz="1200" dirty="0">
                <a:latin typeface="12롯데마트드림Medium" panose="02020603020101020101" pitchFamily="18" charset="-127"/>
                <a:ea typeface="12롯데마트드림Medium" panose="02020603020101020101" pitchFamily="18" charset="-127"/>
              </a:rPr>
              <a:t>파일이 </a:t>
            </a:r>
            <a:r>
              <a:rPr lang="en-US" altLang="ko-KR" sz="1200" dirty="0">
                <a:latin typeface="12롯데마트드림Medium" panose="02020603020101020101" pitchFamily="18" charset="-127"/>
                <a:ea typeface="12롯데마트드림Medium" panose="02020603020101020101" pitchFamily="18" charset="-127"/>
              </a:rPr>
              <a:t>git add </a:t>
            </a:r>
            <a:r>
              <a:rPr lang="ko-KR" altLang="en-US" sz="1200" dirty="0">
                <a:latin typeface="12롯데마트드림Medium" panose="02020603020101020101" pitchFamily="18" charset="-127"/>
                <a:ea typeface="12롯데마트드림Medium" panose="02020603020101020101" pitchFamily="18" charset="-127"/>
              </a:rPr>
              <a:t>를 통해 </a:t>
            </a:r>
            <a:r>
              <a:rPr lang="en-US" altLang="ko-KR" sz="1200" dirty="0">
                <a:latin typeface="12롯데마트드림Medium" panose="02020603020101020101" pitchFamily="18" charset="-127"/>
                <a:ea typeface="12롯데마트드림Medium" panose="02020603020101020101" pitchFamily="18" charset="-127"/>
              </a:rPr>
              <a:t>State Area</a:t>
            </a:r>
            <a:r>
              <a:rPr lang="ko-KR" altLang="en-US" sz="1200" dirty="0">
                <a:latin typeface="12롯데마트드림Medium" panose="02020603020101020101" pitchFamily="18" charset="-127"/>
                <a:ea typeface="12롯데마트드림Medium" panose="02020603020101020101" pitchFamily="18" charset="-127"/>
              </a:rPr>
              <a:t>에 이동됩니다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여기까지 진행됐다면 작업 디렉토리에서 수정된 정보가 </a:t>
            </a:r>
            <a:r>
              <a:rPr lang="en-US" altLang="ko-KR" sz="1200" dirty="0">
                <a:latin typeface="12롯데마트드림Medium" panose="02020603020101020101" pitchFamily="18" charset="-127"/>
                <a:ea typeface="12롯데마트드림Medium" panose="02020603020101020101" pitchFamily="18" charset="-127"/>
              </a:rPr>
              <a:t>Stated changes</a:t>
            </a:r>
            <a:r>
              <a:rPr lang="ko-KR" altLang="en-US" sz="1200" dirty="0">
                <a:latin typeface="12롯데마트드림Medium" panose="02020603020101020101" pitchFamily="18" charset="-127"/>
                <a:ea typeface="12롯데마트드림Medium" panose="02020603020101020101" pitchFamily="18" charset="-127"/>
              </a:rPr>
              <a:t>로 올라간 것을 알 수 있습니다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err="1">
                <a:latin typeface="12롯데마트드림Medium" panose="02020603020101020101" pitchFamily="18" charset="-127"/>
                <a:ea typeface="12롯데마트드림Medium" panose="02020603020101020101" pitchFamily="18" charset="-127"/>
              </a:rPr>
              <a:t>아키텍쳐의</a:t>
            </a:r>
            <a:r>
              <a:rPr lang="ko-KR" altLang="en-US" sz="1200" dirty="0">
                <a:latin typeface="12롯데마트드림Medium" panose="02020603020101020101" pitchFamily="18" charset="-127"/>
                <a:ea typeface="12롯데마트드림Medium" panose="02020603020101020101" pitchFamily="18" charset="-127"/>
              </a:rPr>
              <a:t> 그림을 보면 오른쪽 그림과 같은 상태입니다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32</a:t>
            </a:fld>
            <a:endParaRPr lang="ko-KR" altLang="en-US"/>
          </a:p>
        </p:txBody>
      </p:sp>
    </p:spTree>
    <p:extLst>
      <p:ext uri="{BB962C8B-B14F-4D97-AF65-F5344CB8AC3E}">
        <p14:creationId xmlns:p14="http://schemas.microsoft.com/office/powerpoint/2010/main" val="2305757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상태를 담아두는 장바구니 공간에서 버전을 만들기 위해 버전의 메시지를 남겨야 합니다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이걸 </a:t>
            </a:r>
            <a:r>
              <a:rPr lang="en-US" altLang="ko-KR" sz="1200" dirty="0">
                <a:latin typeface="12롯데마트드림Medium" panose="02020603020101020101" pitchFamily="18" charset="-127"/>
                <a:ea typeface="12롯데마트드림Medium" panose="02020603020101020101" pitchFamily="18" charset="-127"/>
              </a:rPr>
              <a:t>commit </a:t>
            </a:r>
            <a:r>
              <a:rPr lang="ko-KR" altLang="en-US" sz="1200" dirty="0">
                <a:latin typeface="12롯데마트드림Medium" panose="02020603020101020101" pitchFamily="18" charset="-127"/>
                <a:ea typeface="12롯데마트드림Medium" panose="02020603020101020101" pitchFamily="18" charset="-127"/>
              </a:rPr>
              <a:t>메시지라고 하며 이 메시지를 저흰 </a:t>
            </a:r>
            <a:r>
              <a:rPr lang="ko-KR" altLang="en-US" sz="1200" dirty="0" err="1">
                <a:latin typeface="12롯데마트드림Medium" panose="02020603020101020101" pitchFamily="18" charset="-127"/>
                <a:ea typeface="12롯데마트드림Medium" panose="02020603020101020101" pitchFamily="18" charset="-127"/>
              </a:rPr>
              <a:t>파이썬</a:t>
            </a:r>
            <a:r>
              <a:rPr lang="ko-KR" altLang="en-US" sz="1200" dirty="0">
                <a:latin typeface="12롯데마트드림Medium" panose="02020603020101020101" pitchFamily="18" charset="-127"/>
                <a:ea typeface="12롯데마트드림Medium" panose="02020603020101020101" pitchFamily="18" charset="-127"/>
              </a:rPr>
              <a:t> 코드 생성이라고 입력하고</a:t>
            </a:r>
            <a:endParaRPr lang="en-US" altLang="ko-KR" sz="1200" dirty="0">
              <a:latin typeface="12롯데마트드림Medium" panose="02020603020101020101" pitchFamily="18" charset="-127"/>
              <a:ea typeface="12롯데마트드림Medium" panose="02020603020101020101" pitchFamily="18" charset="-127"/>
            </a:endParaRPr>
          </a:p>
          <a:p>
            <a:pPr marL="0" indent="0">
              <a:lnSpc>
                <a:spcPct val="250000"/>
              </a:lnSpc>
              <a:buFont typeface="+mj-ea"/>
              <a:buNone/>
            </a:pPr>
            <a:r>
              <a:rPr lang="ko-KR" altLang="en-US" sz="1200" dirty="0" err="1">
                <a:latin typeface="12롯데마트드림Medium" panose="02020603020101020101" pitchFamily="18" charset="-127"/>
                <a:ea typeface="12롯데마트드림Medium" panose="02020603020101020101" pitchFamily="18" charset="-127"/>
              </a:rPr>
              <a:t>파랑색</a:t>
            </a:r>
            <a:r>
              <a:rPr lang="ko-KR" altLang="en-US" sz="1200" dirty="0">
                <a:latin typeface="12롯데마트드림Medium" panose="02020603020101020101" pitchFamily="18" charset="-127"/>
                <a:ea typeface="12롯데마트드림Medium" panose="02020603020101020101" pitchFamily="18" charset="-127"/>
              </a:rPr>
              <a:t> 상자에 들어가 있는 </a:t>
            </a:r>
            <a:r>
              <a:rPr lang="en-US" altLang="ko-KR" sz="1200" dirty="0">
                <a:latin typeface="12롯데마트드림Medium" panose="02020603020101020101" pitchFamily="18" charset="-127"/>
                <a:ea typeface="12롯데마트드림Medium" panose="02020603020101020101" pitchFamily="18" charset="-127"/>
              </a:rPr>
              <a:t>V </a:t>
            </a:r>
            <a:r>
              <a:rPr lang="ko-KR" altLang="en-US" sz="1200" dirty="0">
                <a:latin typeface="12롯데마트드림Medium" panose="02020603020101020101" pitchFamily="18" charset="-127"/>
                <a:ea typeface="12롯데마트드림Medium" panose="02020603020101020101" pitchFamily="18" charset="-127"/>
              </a:rPr>
              <a:t>표시를 클릭해 </a:t>
            </a:r>
            <a:r>
              <a:rPr lang="en-US" altLang="ko-KR" sz="1200" dirty="0">
                <a:latin typeface="12롯데마트드림Medium" panose="02020603020101020101" pitchFamily="18" charset="-127"/>
                <a:ea typeface="12롯데마트드림Medium" panose="02020603020101020101" pitchFamily="18" charset="-127"/>
              </a:rPr>
              <a:t>git commit</a:t>
            </a:r>
            <a:r>
              <a:rPr lang="ko-KR" altLang="en-US" sz="1200" dirty="0">
                <a:latin typeface="12롯데마트드림Medium" panose="02020603020101020101" pitchFamily="18" charset="-127"/>
                <a:ea typeface="12롯데마트드림Medium" panose="02020603020101020101" pitchFamily="18" charset="-127"/>
              </a:rPr>
              <a:t>을 하여 하나의 버전을 만들어줍니다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33</a:t>
            </a:fld>
            <a:endParaRPr lang="ko-KR" altLang="en-US"/>
          </a:p>
        </p:txBody>
      </p:sp>
    </p:spTree>
    <p:extLst>
      <p:ext uri="{BB962C8B-B14F-4D97-AF65-F5344CB8AC3E}">
        <p14:creationId xmlns:p14="http://schemas.microsoft.com/office/powerpoint/2010/main" val="2879813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이렇게 저희는 하나의 스냅샷</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버전</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을 만들게 되고 </a:t>
            </a:r>
            <a:r>
              <a:rPr lang="ko-KR" altLang="en-US" sz="1200" dirty="0" err="1">
                <a:latin typeface="12롯데마트드림Medium" panose="02020603020101020101" pitchFamily="18" charset="-127"/>
                <a:ea typeface="12롯데마트드림Medium" panose="02020603020101020101" pitchFamily="18" charset="-127"/>
              </a:rPr>
              <a:t>오늘쪽</a:t>
            </a:r>
            <a:r>
              <a:rPr lang="ko-KR" altLang="en-US" sz="1200" dirty="0">
                <a:latin typeface="12롯데마트드림Medium" panose="02020603020101020101" pitchFamily="18" charset="-127"/>
                <a:ea typeface="12롯데마트드림Medium" panose="02020603020101020101" pitchFamily="18" charset="-127"/>
              </a:rPr>
              <a:t> 그림과 같은 상태입니다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또 </a:t>
            </a:r>
            <a:r>
              <a:rPr lang="en-US" altLang="ko-KR" sz="1200" dirty="0">
                <a:latin typeface="12롯데마트드림Medium" panose="02020603020101020101" pitchFamily="18" charset="-127"/>
                <a:ea typeface="12롯데마트드림Medium" panose="02020603020101020101" pitchFamily="18" charset="-127"/>
              </a:rPr>
              <a:t>Hello.txt </a:t>
            </a:r>
            <a:r>
              <a:rPr lang="ko-KR" altLang="en-US" sz="1200" dirty="0">
                <a:latin typeface="12롯데마트드림Medium" panose="02020603020101020101" pitchFamily="18" charset="-127"/>
                <a:ea typeface="12롯데마트드림Medium" panose="02020603020101020101" pitchFamily="18" charset="-127"/>
              </a:rPr>
              <a:t>파일에서 두번째 줄 </a:t>
            </a:r>
            <a:r>
              <a:rPr lang="en-US" altLang="ko-KR" sz="1200" dirty="0">
                <a:latin typeface="12롯데마트드림Medium" panose="02020603020101020101" pitchFamily="18" charset="-127"/>
                <a:ea typeface="12롯데마트드림Medium" panose="02020603020101020101" pitchFamily="18" charset="-127"/>
              </a:rPr>
              <a:t>HI </a:t>
            </a:r>
            <a:r>
              <a:rPr lang="ko-KR" altLang="en-US" sz="1200" dirty="0">
                <a:latin typeface="12롯데마트드림Medium" panose="02020603020101020101" pitchFamily="18" charset="-127"/>
                <a:ea typeface="12롯데마트드림Medium" panose="02020603020101020101" pitchFamily="18" charset="-127"/>
              </a:rPr>
              <a:t>부분 뒤에 </a:t>
            </a:r>
            <a:r>
              <a:rPr lang="en-US" altLang="ko-KR" sz="1200" dirty="0">
                <a:latin typeface="12롯데마트드림Medium" panose="02020603020101020101" pitchFamily="18" charset="-127"/>
                <a:ea typeface="12롯데마트드림Medium" panose="02020603020101020101" pitchFamily="18" charset="-127"/>
              </a:rPr>
              <a:t>I am apple</a:t>
            </a:r>
            <a:r>
              <a:rPr lang="ko-KR" altLang="en-US" sz="1200" dirty="0">
                <a:latin typeface="12롯데마트드림Medium" panose="02020603020101020101" pitchFamily="18" charset="-127"/>
                <a:ea typeface="12롯데마트드림Medium" panose="02020603020101020101" pitchFamily="18" charset="-127"/>
              </a:rPr>
              <a:t>을 추가하고 저장해보겠습니다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저장을 누리니 이번에는 </a:t>
            </a:r>
            <a:r>
              <a:rPr lang="ko-KR" altLang="en-US" sz="1200" dirty="0" err="1">
                <a:latin typeface="12롯데마트드림Medium" panose="02020603020101020101" pitchFamily="18" charset="-127"/>
                <a:ea typeface="12롯데마트드림Medium" panose="02020603020101020101" pitchFamily="18" charset="-127"/>
              </a:rPr>
              <a:t>아까와</a:t>
            </a:r>
            <a:r>
              <a:rPr lang="ko-KR" altLang="en-US" sz="1200" dirty="0">
                <a:latin typeface="12롯데마트드림Medium" panose="02020603020101020101" pitchFamily="18" charset="-127"/>
                <a:ea typeface="12롯데마트드림Medium" panose="02020603020101020101" pitchFamily="18" charset="-127"/>
              </a:rPr>
              <a:t> 다르게 </a:t>
            </a:r>
            <a:r>
              <a:rPr lang="en-US" altLang="ko-KR" sz="1200" dirty="0">
                <a:latin typeface="12롯데마트드림Medium" panose="02020603020101020101" pitchFamily="18" charset="-127"/>
                <a:ea typeface="12롯데마트드림Medium" panose="02020603020101020101" pitchFamily="18" charset="-127"/>
              </a:rPr>
              <a:t>M</a:t>
            </a:r>
            <a:r>
              <a:rPr lang="ko-KR" altLang="en-US" sz="1200" dirty="0">
                <a:latin typeface="12롯데마트드림Medium" panose="02020603020101020101" pitchFamily="18" charset="-127"/>
                <a:ea typeface="12롯데마트드림Medium" panose="02020603020101020101" pitchFamily="18" charset="-127"/>
              </a:rPr>
              <a:t>이 보여집니다</a:t>
            </a:r>
            <a:r>
              <a:rPr lang="en-US" altLang="ko-KR" sz="1200" dirty="0">
                <a:latin typeface="12롯데마트드림Medium" panose="02020603020101020101" pitchFamily="18" charset="-127"/>
                <a:ea typeface="12롯데마트드림Medium" panose="02020603020101020101" pitchFamily="18" charset="-127"/>
              </a:rPr>
              <a:t>. M</a:t>
            </a:r>
            <a:r>
              <a:rPr lang="ko-KR" altLang="en-US" sz="1200" dirty="0">
                <a:latin typeface="12롯데마트드림Medium" panose="02020603020101020101" pitchFamily="18" charset="-127"/>
                <a:ea typeface="12롯데마트드림Medium" panose="02020603020101020101" pitchFamily="18" charset="-127"/>
              </a:rPr>
              <a:t>은 </a:t>
            </a:r>
            <a:r>
              <a:rPr lang="ko-KR" altLang="en-US" sz="1200" dirty="0" err="1">
                <a:latin typeface="12롯데마트드림Medium" panose="02020603020101020101" pitchFamily="18" charset="-127"/>
                <a:ea typeface="12롯데마트드림Medium" panose="02020603020101020101" pitchFamily="18" charset="-127"/>
              </a:rPr>
              <a:t>모디파이드로</a:t>
            </a:r>
            <a:r>
              <a:rPr lang="ko-KR" altLang="en-US" sz="1200" dirty="0">
                <a:latin typeface="12롯데마트드림Medium" panose="02020603020101020101" pitchFamily="18" charset="-127"/>
                <a:ea typeface="12롯데마트드림Medium" panose="02020603020101020101" pitchFamily="18" charset="-127"/>
              </a:rPr>
              <a:t> 수정된 파일을 뜻합니다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34</a:t>
            </a:fld>
            <a:endParaRPr lang="ko-KR" altLang="en-US"/>
          </a:p>
        </p:txBody>
      </p:sp>
    </p:spTree>
    <p:extLst>
      <p:ext uri="{BB962C8B-B14F-4D97-AF65-F5344CB8AC3E}">
        <p14:creationId xmlns:p14="http://schemas.microsoft.com/office/powerpoint/2010/main" val="3605993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err="1">
                <a:latin typeface="12롯데마트드림Medium" panose="02020603020101020101" pitchFamily="18" charset="-127"/>
                <a:ea typeface="12롯데마트드림Medium" panose="02020603020101020101" pitchFamily="18" charset="-127"/>
              </a:rPr>
              <a:t>아까와</a:t>
            </a:r>
            <a:r>
              <a:rPr lang="ko-KR" altLang="en-US" sz="1200" dirty="0">
                <a:latin typeface="12롯데마트드림Medium" panose="02020603020101020101" pitchFamily="18" charset="-127"/>
                <a:ea typeface="12롯데마트드림Medium" panose="02020603020101020101" pitchFamily="18" charset="-127"/>
              </a:rPr>
              <a:t> 마찬가지로 </a:t>
            </a:r>
            <a:r>
              <a:rPr lang="en-US" altLang="ko-KR" sz="1200" dirty="0">
                <a:latin typeface="12롯데마트드림Medium" panose="02020603020101020101" pitchFamily="18" charset="-127"/>
                <a:ea typeface="12롯데마트드림Medium" panose="02020603020101020101" pitchFamily="18" charset="-127"/>
              </a:rPr>
              <a:t>git add</a:t>
            </a:r>
            <a:r>
              <a:rPr lang="ko-KR" altLang="en-US" sz="1200" dirty="0">
                <a:latin typeface="12롯데마트드림Medium" panose="02020603020101020101" pitchFamily="18" charset="-127"/>
                <a:ea typeface="12롯데마트드림Medium" panose="02020603020101020101" pitchFamily="18" charset="-127"/>
              </a:rPr>
              <a:t> 작업을 진행해 </a:t>
            </a:r>
            <a:r>
              <a:rPr lang="en-US" altLang="ko-KR" sz="1200" dirty="0">
                <a:latin typeface="12롯데마트드림Medium" panose="02020603020101020101" pitchFamily="18" charset="-127"/>
                <a:ea typeface="12롯데마트드림Medium" panose="02020603020101020101" pitchFamily="18" charset="-127"/>
              </a:rPr>
              <a:t>State Area</a:t>
            </a:r>
            <a:r>
              <a:rPr lang="ko-KR" altLang="en-US" sz="1200" dirty="0">
                <a:latin typeface="12롯데마트드림Medium" panose="02020603020101020101" pitchFamily="18" charset="-127"/>
                <a:ea typeface="12롯데마트드림Medium" panose="02020603020101020101" pitchFamily="18" charset="-127"/>
              </a:rPr>
              <a:t>로 파일을 이동시킵니다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35</a:t>
            </a:fld>
            <a:endParaRPr lang="ko-KR" altLang="en-US"/>
          </a:p>
        </p:txBody>
      </p:sp>
    </p:spTree>
    <p:extLst>
      <p:ext uri="{BB962C8B-B14F-4D97-AF65-F5344CB8AC3E}">
        <p14:creationId xmlns:p14="http://schemas.microsoft.com/office/powerpoint/2010/main" val="43256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err="1">
                <a:latin typeface="12롯데마트드림Medium" panose="02020603020101020101" pitchFamily="18" charset="-127"/>
                <a:ea typeface="12롯데마트드림Medium" panose="02020603020101020101" pitchFamily="18" charset="-127"/>
              </a:rPr>
              <a:t>커밋</a:t>
            </a:r>
            <a:r>
              <a:rPr lang="ko-KR" altLang="en-US" sz="1200" dirty="0">
                <a:latin typeface="12롯데마트드림Medium" panose="02020603020101020101" pitchFamily="18" charset="-127"/>
                <a:ea typeface="12롯데마트드림Medium" panose="02020603020101020101" pitchFamily="18" charset="-127"/>
              </a:rPr>
              <a:t> 메시지를 남기고 </a:t>
            </a:r>
            <a:r>
              <a:rPr lang="en-US" altLang="ko-KR" sz="1200" dirty="0">
                <a:latin typeface="12롯데마트드림Medium" panose="02020603020101020101" pitchFamily="18" charset="-127"/>
                <a:ea typeface="12롯데마트드림Medium" panose="02020603020101020101" pitchFamily="18" charset="-127"/>
              </a:rPr>
              <a:t>V </a:t>
            </a:r>
            <a:r>
              <a:rPr lang="ko-KR" altLang="en-US" sz="1200" dirty="0">
                <a:latin typeface="12롯데마트드림Medium" panose="02020603020101020101" pitchFamily="18" charset="-127"/>
                <a:ea typeface="12롯데마트드림Medium" panose="02020603020101020101" pitchFamily="18" charset="-127"/>
              </a:rPr>
              <a:t>표시를 눌러서 </a:t>
            </a:r>
            <a:r>
              <a:rPr lang="en-US" altLang="ko-KR" sz="1200" dirty="0">
                <a:latin typeface="12롯데마트드림Medium" panose="02020603020101020101" pitchFamily="18" charset="-127"/>
                <a:ea typeface="12롯데마트드림Medium" panose="02020603020101020101" pitchFamily="18" charset="-127"/>
              </a:rPr>
              <a:t>git commit</a:t>
            </a:r>
            <a:r>
              <a:rPr lang="ko-KR" altLang="en-US" sz="1200" dirty="0">
                <a:latin typeface="12롯데마트드림Medium" panose="02020603020101020101" pitchFamily="18" charset="-127"/>
                <a:ea typeface="12롯데마트드림Medium" panose="02020603020101020101" pitchFamily="18" charset="-127"/>
              </a:rPr>
              <a:t>을 진행합니다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그러면</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저희는 지역 저장소에 두개의 스냅샷</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버전</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을 </a:t>
            </a:r>
            <a:r>
              <a:rPr lang="ko-KR" altLang="en-US" sz="1200" dirty="0" err="1">
                <a:latin typeface="12롯데마트드림Medium" panose="02020603020101020101" pitchFamily="18" charset="-127"/>
                <a:ea typeface="12롯데마트드림Medium" panose="02020603020101020101" pitchFamily="18" charset="-127"/>
              </a:rPr>
              <a:t>만들없습니다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하나는 </a:t>
            </a:r>
            <a:r>
              <a:rPr lang="en-US" altLang="ko-KR" sz="1200" dirty="0">
                <a:latin typeface="12롯데마트드림Medium" panose="02020603020101020101" pitchFamily="18" charset="-127"/>
                <a:ea typeface="12롯데마트드림Medium" panose="02020603020101020101" pitchFamily="18" charset="-127"/>
              </a:rPr>
              <a:t>print.py</a:t>
            </a:r>
            <a:r>
              <a:rPr lang="ko-KR" altLang="en-US" sz="1200" dirty="0">
                <a:latin typeface="12롯데마트드림Medium" panose="02020603020101020101" pitchFamily="18" charset="-127"/>
                <a:ea typeface="12롯데마트드림Medium" panose="02020603020101020101" pitchFamily="18" charset="-127"/>
              </a:rPr>
              <a:t>을 만든 버전</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또다른 하나는 </a:t>
            </a:r>
            <a:r>
              <a:rPr lang="en-US" altLang="ko-KR" sz="1200" dirty="0">
                <a:latin typeface="12롯데마트드림Medium" panose="02020603020101020101" pitchFamily="18" charset="-127"/>
                <a:ea typeface="12롯데마트드림Medium" panose="02020603020101020101" pitchFamily="18" charset="-127"/>
              </a:rPr>
              <a:t>Hello.txt </a:t>
            </a:r>
            <a:r>
              <a:rPr lang="ko-KR" altLang="en-US" sz="1200" dirty="0">
                <a:latin typeface="12롯데마트드림Medium" panose="02020603020101020101" pitchFamily="18" charset="-127"/>
                <a:ea typeface="12롯데마트드림Medium" panose="02020603020101020101" pitchFamily="18" charset="-127"/>
              </a:rPr>
              <a:t>파일을 수정한 버전을 해당 버전들을 원격 저장소에 업로드 시켜보겠습니다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36</a:t>
            </a:fld>
            <a:endParaRPr lang="ko-KR" altLang="en-US"/>
          </a:p>
        </p:txBody>
      </p:sp>
    </p:spTree>
    <p:extLst>
      <p:ext uri="{BB962C8B-B14F-4D97-AF65-F5344CB8AC3E}">
        <p14:creationId xmlns:p14="http://schemas.microsoft.com/office/powerpoint/2010/main" val="2951139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초록색 상자에 </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버튼을 클릭해줍니다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전체 </a:t>
            </a:r>
            <a:r>
              <a:rPr lang="en-US" altLang="ko-KR" sz="1200" dirty="0">
                <a:latin typeface="12롯데마트드림Medium" panose="02020603020101020101" pitchFamily="18" charset="-127"/>
                <a:ea typeface="12롯데마트드림Medium" panose="02020603020101020101" pitchFamily="18" charset="-127"/>
              </a:rPr>
              <a:t>git </a:t>
            </a:r>
            <a:r>
              <a:rPr lang="ko-KR" altLang="en-US" sz="1200" dirty="0">
                <a:latin typeface="12롯데마트드림Medium" panose="02020603020101020101" pitchFamily="18" charset="-127"/>
                <a:ea typeface="12롯데마트드림Medium" panose="02020603020101020101" pitchFamily="18" charset="-127"/>
              </a:rPr>
              <a:t>상태는 오른쪽 그림과 같은 그림일 것입니다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37</a:t>
            </a:fld>
            <a:endParaRPr lang="ko-KR" altLang="en-US"/>
          </a:p>
        </p:txBody>
      </p:sp>
    </p:spTree>
    <p:extLst>
      <p:ext uri="{BB962C8B-B14F-4D97-AF65-F5344CB8AC3E}">
        <p14:creationId xmlns:p14="http://schemas.microsoft.com/office/powerpoint/2010/main" val="381504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원격 저장소를 최신 버전으로 업데이트를 시키기 위해 빨강색 버튼인 </a:t>
            </a:r>
            <a:r>
              <a:rPr lang="en-US" altLang="ko-KR" sz="1200" dirty="0">
                <a:latin typeface="12롯데마트드림Medium" panose="02020603020101020101" pitchFamily="18" charset="-127"/>
                <a:ea typeface="12롯데마트드림Medium" panose="02020603020101020101" pitchFamily="18" charset="-127"/>
              </a:rPr>
              <a:t>push</a:t>
            </a:r>
            <a:r>
              <a:rPr lang="ko-KR" altLang="en-US" sz="1200" dirty="0">
                <a:latin typeface="12롯데마트드림Medium" panose="02020603020101020101" pitchFamily="18" charset="-127"/>
                <a:ea typeface="12롯데마트드림Medium" panose="02020603020101020101" pitchFamily="18" charset="-127"/>
              </a:rPr>
              <a:t>를 클릭해 줍니다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38</a:t>
            </a:fld>
            <a:endParaRPr lang="ko-KR" altLang="en-US"/>
          </a:p>
        </p:txBody>
      </p:sp>
    </p:spTree>
    <p:extLst>
      <p:ext uri="{BB962C8B-B14F-4D97-AF65-F5344CB8AC3E}">
        <p14:creationId xmlns:p14="http://schemas.microsoft.com/office/powerpoint/2010/main" val="3991390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그러면 원격 저장소로 지역저장소에서 만든 스냅샷</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버전</a:t>
            </a:r>
            <a:r>
              <a:rPr lang="en-US" altLang="ko-KR" sz="1200" dirty="0">
                <a:latin typeface="12롯데마트드림Medium" panose="02020603020101020101" pitchFamily="18" charset="-127"/>
                <a:ea typeface="12롯데마트드림Medium" panose="02020603020101020101" pitchFamily="18" charset="-127"/>
              </a:rPr>
              <a:t>)</a:t>
            </a:r>
            <a:r>
              <a:rPr lang="ko-KR" altLang="en-US" sz="1200" dirty="0">
                <a:latin typeface="12롯데마트드림Medium" panose="02020603020101020101" pitchFamily="18" charset="-127"/>
                <a:ea typeface="12롯데마트드림Medium" panose="02020603020101020101" pitchFamily="18" charset="-127"/>
              </a:rPr>
              <a:t>정보들이 원격 저장소로 업데이트가 되는 것을 알 수 있습니다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39</a:t>
            </a:fld>
            <a:endParaRPr lang="ko-KR" altLang="en-US"/>
          </a:p>
        </p:txBody>
      </p:sp>
    </p:spTree>
    <p:extLst>
      <p:ext uri="{BB962C8B-B14F-4D97-AF65-F5344CB8AC3E}">
        <p14:creationId xmlns:p14="http://schemas.microsoft.com/office/powerpoint/2010/main" val="1483946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그럼 버전 관리 시스템은 무엇이죠</a:t>
            </a:r>
            <a:r>
              <a:rPr lang="en-US" altLang="ko-KR" dirty="0"/>
              <a:t>?</a:t>
            </a:r>
          </a:p>
          <a:p>
            <a:r>
              <a:rPr lang="ko-KR" altLang="en-US" dirty="0"/>
              <a:t>버전 관리 시스템은 파일의 변화를 시간에 따라 기록했다가 나중에 특정 시점으로 되돌아 갈 수 있는 시스템을 말합니다</a:t>
            </a:r>
            <a:r>
              <a:rPr lang="en-US" altLang="ko-KR" dirty="0"/>
              <a:t>.</a:t>
            </a:r>
          </a:p>
          <a:p>
            <a:endParaRPr lang="en-US" altLang="ko-KR" dirty="0"/>
          </a:p>
          <a:p>
            <a:r>
              <a:rPr lang="en-US" altLang="ko-KR" dirty="0"/>
              <a:t>https://git-scm.com/book/ko/v2/%EC%8B%9C%EC%9E%91%ED%95%98%EA%B8%B0-%EB%B2%84%EC%A0%84-%EA%B4%80%EB%A6%AC%EB%9E%80%3F</a:t>
            </a:r>
          </a:p>
          <a:p>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4</a:t>
            </a:fld>
            <a:endParaRPr lang="ko-KR" altLang="en-US"/>
          </a:p>
        </p:txBody>
      </p:sp>
    </p:spTree>
    <p:extLst>
      <p:ext uri="{BB962C8B-B14F-4D97-AF65-F5344CB8AC3E}">
        <p14:creationId xmlns:p14="http://schemas.microsoft.com/office/powerpoint/2010/main" val="1791992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그러면 혼자서 작업하는 방법은 알겠는데 현업은 어떻게 </a:t>
            </a:r>
            <a:r>
              <a:rPr lang="ko-KR" altLang="en-US" dirty="0" err="1"/>
              <a:t>해야하죠</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40</a:t>
            </a:fld>
            <a:endParaRPr lang="ko-KR" altLang="en-US"/>
          </a:p>
        </p:txBody>
      </p:sp>
    </p:spTree>
    <p:extLst>
      <p:ext uri="{BB962C8B-B14F-4D97-AF65-F5344CB8AC3E}">
        <p14:creationId xmlns:p14="http://schemas.microsoft.com/office/powerpoint/2010/main" val="39610572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 방법에 대해서 알고자 한다면 아까 전의 </a:t>
            </a:r>
            <a:r>
              <a:rPr lang="ko-KR" altLang="en-US" dirty="0" err="1"/>
              <a:t>아키텍쳐에서</a:t>
            </a:r>
            <a:r>
              <a:rPr lang="ko-KR" altLang="en-US" dirty="0"/>
              <a:t> 조금 더 나아가서 </a:t>
            </a:r>
            <a:r>
              <a:rPr lang="en-US" altLang="ko-KR" dirty="0"/>
              <a:t>Git</a:t>
            </a:r>
            <a:r>
              <a:rPr lang="ko-KR" altLang="en-US" dirty="0"/>
              <a:t>에 대한 진짜 </a:t>
            </a:r>
            <a:r>
              <a:rPr lang="ko-KR" altLang="en-US" dirty="0" err="1"/>
              <a:t>아키텍쳐에</a:t>
            </a:r>
            <a:r>
              <a:rPr lang="ko-KR" altLang="en-US" dirty="0"/>
              <a:t> 대해 알아야합니다</a:t>
            </a:r>
            <a:r>
              <a:rPr lang="en-US" altLang="ko-KR" dirty="0"/>
              <a:t>.</a:t>
            </a:r>
          </a:p>
          <a:p>
            <a:r>
              <a:rPr lang="ko-KR" altLang="en-US" dirty="0"/>
              <a:t>앞에서 저흰 깃에 전체 </a:t>
            </a:r>
            <a:r>
              <a:rPr lang="ko-KR" altLang="en-US" dirty="0" err="1"/>
              <a:t>아키텍쳐의</a:t>
            </a:r>
            <a:r>
              <a:rPr lang="ko-KR" altLang="en-US" dirty="0"/>
              <a:t> </a:t>
            </a:r>
            <a:r>
              <a:rPr lang="en-US" altLang="ko-KR" dirty="0"/>
              <a:t>90</a:t>
            </a:r>
            <a:r>
              <a:rPr lang="ko-KR" altLang="en-US" dirty="0"/>
              <a:t>퍼센트 정도 </a:t>
            </a:r>
            <a:r>
              <a:rPr lang="ko-KR" altLang="en-US" dirty="0" err="1"/>
              <a:t>알게된</a:t>
            </a:r>
            <a:r>
              <a:rPr lang="ko-KR" altLang="en-US" dirty="0"/>
              <a:t> 상태이고 여기서 </a:t>
            </a:r>
            <a:r>
              <a:rPr lang="en-US" altLang="ko-KR" dirty="0"/>
              <a:t>10</a:t>
            </a:r>
            <a:r>
              <a:rPr lang="ko-KR" altLang="en-US" dirty="0"/>
              <a:t>퍼센트만 더 알면 됩니다</a:t>
            </a:r>
            <a:r>
              <a:rPr lang="en-US" altLang="ko-KR" dirty="0"/>
              <a:t>.</a:t>
            </a:r>
          </a:p>
          <a:p>
            <a:r>
              <a:rPr lang="ko-KR" altLang="en-US" dirty="0" err="1"/>
              <a:t>형광펜</a:t>
            </a:r>
            <a:r>
              <a:rPr lang="ko-KR" altLang="en-US" dirty="0"/>
              <a:t> 친 부분이 </a:t>
            </a:r>
            <a:r>
              <a:rPr lang="ko-KR" altLang="en-US" dirty="0" err="1"/>
              <a:t>아까와</a:t>
            </a:r>
            <a:r>
              <a:rPr lang="ko-KR" altLang="en-US" dirty="0"/>
              <a:t> 다른 점이라고 생각하시면 되는데 화살표 모양을 보면 원격 저장소에서 로컬 환경을 가리키는데 그 의미는 원격 저장소에 </a:t>
            </a:r>
            <a:r>
              <a:rPr lang="ko-KR" altLang="en-US" dirty="0" err="1"/>
              <a:t>업로드된</a:t>
            </a:r>
            <a:r>
              <a:rPr lang="ko-KR" altLang="en-US" dirty="0"/>
              <a:t> 정보를 로컬 환경에 업데이트 한다고 </a:t>
            </a:r>
            <a:endParaRPr lang="en-US" altLang="ko-KR" dirty="0"/>
          </a:p>
          <a:p>
            <a:r>
              <a:rPr lang="ko-KR" altLang="en-US" dirty="0"/>
              <a:t>생각하시면 됩니다</a:t>
            </a:r>
            <a:r>
              <a:rPr lang="en-US" altLang="ko-KR" dirty="0"/>
              <a:t>. </a:t>
            </a:r>
            <a:r>
              <a:rPr lang="ko-KR" altLang="en-US" dirty="0"/>
              <a:t> </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41</a:t>
            </a:fld>
            <a:endParaRPr lang="ko-KR" altLang="en-US"/>
          </a:p>
        </p:txBody>
      </p:sp>
    </p:spTree>
    <p:extLst>
      <p:ext uri="{BB962C8B-B14F-4D97-AF65-F5344CB8AC3E}">
        <p14:creationId xmlns:p14="http://schemas.microsoft.com/office/powerpoint/2010/main" val="3364300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협업하는 것을 실습을 해봅시다</a:t>
            </a:r>
            <a:r>
              <a:rPr lang="en-US" altLang="ko-KR" dirty="0"/>
              <a:t>.</a:t>
            </a:r>
          </a:p>
          <a:p>
            <a:pPr algn="l"/>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42</a:t>
            </a:fld>
            <a:endParaRPr lang="ko-KR" altLang="en-US"/>
          </a:p>
        </p:txBody>
      </p:sp>
    </p:spTree>
    <p:extLst>
      <p:ext uri="{BB962C8B-B14F-4D97-AF65-F5344CB8AC3E}">
        <p14:creationId xmlns:p14="http://schemas.microsoft.com/office/powerpoint/2010/main" val="199855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먼저 사용자 </a:t>
            </a:r>
            <a:r>
              <a:rPr lang="en-US" altLang="ko-KR" u="none" dirty="0"/>
              <a:t>A</a:t>
            </a:r>
            <a:r>
              <a:rPr lang="ko-KR" altLang="en-US" u="none" dirty="0"/>
              <a:t>와 사용자 </a:t>
            </a:r>
            <a:r>
              <a:rPr lang="en-US" altLang="ko-KR" u="none" dirty="0"/>
              <a:t>B</a:t>
            </a:r>
            <a:r>
              <a:rPr lang="ko-KR" altLang="en-US" u="none" dirty="0"/>
              <a:t>가 있는데 각각 </a:t>
            </a:r>
            <a:r>
              <a:rPr lang="en-US" altLang="ko-KR" u="none" dirty="0"/>
              <a:t>A.py</a:t>
            </a:r>
            <a:r>
              <a:rPr lang="ko-KR" altLang="en-US" u="none" dirty="0"/>
              <a:t> 파일과 </a:t>
            </a:r>
            <a:r>
              <a:rPr lang="en-US" altLang="ko-KR" u="none" dirty="0"/>
              <a:t>B.py</a:t>
            </a:r>
            <a:r>
              <a:rPr lang="ko-KR" altLang="en-US" u="none" dirty="0"/>
              <a:t> 파일을 생성해 </a:t>
            </a:r>
            <a:r>
              <a:rPr lang="en-US" altLang="ko-KR" u="none" dirty="0"/>
              <a:t>(</a:t>
            </a:r>
            <a:r>
              <a:rPr lang="ko-KR" altLang="en-US" u="none" dirty="0"/>
              <a:t>애니메이션 효과 발동</a:t>
            </a:r>
            <a:r>
              <a:rPr lang="en-US" altLang="ko-KR" u="none" dirty="0"/>
              <a:t>) </a:t>
            </a:r>
            <a:r>
              <a:rPr lang="ko-KR" altLang="en-US" u="none" dirty="0"/>
              <a:t>원격 저장소에 업로드하여 서로 협업을 한다고 시나리오를 만들겠습니다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43</a:t>
            </a:fld>
            <a:endParaRPr lang="ko-KR" altLang="en-US"/>
          </a:p>
        </p:txBody>
      </p:sp>
    </p:spTree>
    <p:extLst>
      <p:ext uri="{BB962C8B-B14F-4D97-AF65-F5344CB8AC3E}">
        <p14:creationId xmlns:p14="http://schemas.microsoft.com/office/powerpoint/2010/main" val="4257254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사용자 </a:t>
            </a: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와 사용자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를 만들기 위해 깃허브 원격 저장소 </a:t>
            </a:r>
            <a:r>
              <a:rPr lang="en-US" altLang="ko-KR" sz="1200" dirty="0">
                <a:latin typeface="12롯데마트드림Medium" panose="02020603020101020101" pitchFamily="18" charset="-127"/>
                <a:ea typeface="12롯데마트드림Medium" panose="02020603020101020101" pitchFamily="18" charset="-127"/>
              </a:rPr>
              <a:t>HTTPS </a:t>
            </a:r>
            <a:r>
              <a:rPr lang="ko-KR" altLang="en-US" sz="1200" dirty="0">
                <a:latin typeface="12롯데마트드림Medium" panose="02020603020101020101" pitchFamily="18" charset="-127"/>
                <a:ea typeface="12롯데마트드림Medium" panose="02020603020101020101" pitchFamily="18" charset="-127"/>
              </a:rPr>
              <a:t>정보를 복사하고</a:t>
            </a:r>
            <a:r>
              <a:rPr lang="en-US" altLang="ko-KR" sz="1200" dirty="0">
                <a:latin typeface="12롯데마트드림Medium" panose="02020603020101020101" pitchFamily="18" charset="-127"/>
                <a:ea typeface="12롯데마트드림Medium" panose="02020603020101020101" pitchFamily="18" charset="-127"/>
              </a:rPr>
              <a:t>, VSCODE</a:t>
            </a:r>
            <a:r>
              <a:rPr lang="ko-KR" altLang="en-US" sz="1200" dirty="0">
                <a:latin typeface="12롯데마트드림Medium" panose="02020603020101020101" pitchFamily="18" charset="-127"/>
                <a:ea typeface="12롯데마트드림Medium" panose="02020603020101020101" pitchFamily="18" charset="-127"/>
              </a:rPr>
              <a:t>에 접속해 </a:t>
            </a:r>
            <a:r>
              <a:rPr lang="en-US" altLang="ko-KR" sz="1200" dirty="0">
                <a:latin typeface="12롯데마트드림Medium" panose="02020603020101020101" pitchFamily="18" charset="-127"/>
                <a:ea typeface="12롯데마트드림Medium" panose="02020603020101020101" pitchFamily="18" charset="-127"/>
              </a:rPr>
              <a:t>Source </a:t>
            </a:r>
            <a:r>
              <a:rPr lang="ko-KR" altLang="en-US" sz="1200" dirty="0">
                <a:latin typeface="12롯데마트드림Medium" panose="02020603020101020101" pitchFamily="18" charset="-127"/>
                <a:ea typeface="12롯데마트드림Medium" panose="02020603020101020101" pitchFamily="18" charset="-127"/>
              </a:rPr>
              <a:t>컨트롤을 클릭합니다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44</a:t>
            </a:fld>
            <a:endParaRPr lang="ko-KR" altLang="en-US"/>
          </a:p>
        </p:txBody>
      </p:sp>
    </p:spTree>
    <p:extLst>
      <p:ext uri="{BB962C8B-B14F-4D97-AF65-F5344CB8AC3E}">
        <p14:creationId xmlns:p14="http://schemas.microsoft.com/office/powerpoint/2010/main" val="764671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가이드 라인을 따라서 </a:t>
            </a:r>
            <a:r>
              <a:rPr lang="en-US" altLang="ko-KR" sz="1200" dirty="0">
                <a:latin typeface="12롯데마트드림Medium" panose="02020603020101020101" pitchFamily="18" charset="-127"/>
                <a:ea typeface="12롯데마트드림Medium" panose="02020603020101020101" pitchFamily="18" charset="-127"/>
              </a:rPr>
              <a:t>HTTPS </a:t>
            </a:r>
            <a:r>
              <a:rPr lang="ko-KR" altLang="en-US" sz="1200" dirty="0">
                <a:latin typeface="12롯데마트드림Medium" panose="02020603020101020101" pitchFamily="18" charset="-127"/>
                <a:ea typeface="12롯데마트드림Medium" panose="02020603020101020101" pitchFamily="18" charset="-127"/>
              </a:rPr>
              <a:t>정보를 </a:t>
            </a:r>
            <a:r>
              <a:rPr lang="ko-KR" altLang="en-US" sz="1200" dirty="0" err="1">
                <a:latin typeface="12롯데마트드림Medium" panose="02020603020101020101" pitchFamily="18" charset="-127"/>
                <a:ea typeface="12롯데마트드림Medium" panose="02020603020101020101" pitchFamily="18" charset="-127"/>
              </a:rPr>
              <a:t>붙여넣고</a:t>
            </a:r>
            <a:r>
              <a:rPr lang="ko-KR" altLang="en-US" sz="1200" dirty="0">
                <a:latin typeface="12롯데마트드림Medium" panose="02020603020101020101" pitchFamily="18" charset="-127"/>
                <a:ea typeface="12롯데마트드림Medium" panose="02020603020101020101" pitchFamily="18" charset="-127"/>
              </a:rPr>
              <a:t> 프로젝트 디렉토리를 </a:t>
            </a:r>
            <a:r>
              <a:rPr lang="ko-KR" altLang="en-US" sz="1200" dirty="0" err="1">
                <a:latin typeface="12롯데마트드림Medium" panose="02020603020101020101" pitchFamily="18" charset="-127"/>
                <a:ea typeface="12롯데마트드림Medium" panose="02020603020101020101" pitchFamily="18" charset="-127"/>
              </a:rPr>
              <a:t>오픈랩으로</a:t>
            </a:r>
            <a:r>
              <a:rPr lang="ko-KR" altLang="en-US" sz="1200" dirty="0">
                <a:latin typeface="12롯데마트드림Medium" panose="02020603020101020101" pitchFamily="18" charset="-127"/>
                <a:ea typeface="12롯데마트드림Medium" panose="02020603020101020101" pitchFamily="18" charset="-127"/>
              </a:rPr>
              <a:t> 선택합니다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45</a:t>
            </a:fld>
            <a:endParaRPr lang="ko-KR" altLang="en-US"/>
          </a:p>
        </p:txBody>
      </p:sp>
    </p:spTree>
    <p:extLst>
      <p:ext uri="{BB962C8B-B14F-4D97-AF65-F5344CB8AC3E}">
        <p14:creationId xmlns:p14="http://schemas.microsoft.com/office/powerpoint/2010/main" val="15075531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en-US" altLang="ko-KR" sz="1200" dirty="0">
                <a:latin typeface="12롯데마트드림Medium" panose="02020603020101020101" pitchFamily="18" charset="-127"/>
                <a:ea typeface="12롯데마트드림Medium" panose="02020603020101020101" pitchFamily="18" charset="-127"/>
              </a:rPr>
              <a:t>Open</a:t>
            </a:r>
            <a:r>
              <a:rPr lang="ko-KR" altLang="en-US" sz="1200" dirty="0">
                <a:latin typeface="12롯데마트드림Medium" panose="02020603020101020101" pitchFamily="18" charset="-127"/>
                <a:ea typeface="12롯데마트드림Medium" panose="02020603020101020101" pitchFamily="18" charset="-127"/>
              </a:rPr>
              <a:t>을 누르고 </a:t>
            </a:r>
            <a:r>
              <a:rPr lang="en-US" altLang="ko-KR" sz="1200" dirty="0" err="1">
                <a:latin typeface="12롯데마트드림Medium" panose="02020603020101020101" pitchFamily="18" charset="-127"/>
                <a:ea typeface="12롯데마트드림Medium" panose="02020603020101020101" pitchFamily="18" charset="-127"/>
              </a:rPr>
              <a:t>Yse</a:t>
            </a:r>
            <a:r>
              <a:rPr lang="ko-KR" altLang="en-US" sz="1200" dirty="0">
                <a:latin typeface="12롯데마트드림Medium" panose="02020603020101020101" pitchFamily="18" charset="-127"/>
                <a:ea typeface="12롯데마트드림Medium" panose="02020603020101020101" pitchFamily="18" charset="-127"/>
              </a:rPr>
              <a:t>를 누르면 사용자 </a:t>
            </a: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가 작업하는 디렉토리가 생성되었습니다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46</a:t>
            </a:fld>
            <a:endParaRPr lang="ko-KR" altLang="en-US"/>
          </a:p>
        </p:txBody>
      </p:sp>
    </p:spTree>
    <p:extLst>
      <p:ext uri="{BB962C8B-B14F-4D97-AF65-F5344CB8AC3E}">
        <p14:creationId xmlns:p14="http://schemas.microsoft.com/office/powerpoint/2010/main" val="813974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마찬가지로 사용자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도 만들어야 하니 동일한 작업을 진행합니다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이때 사용자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는 프로젝트 폴더를 다른 폴더를 생성해 진행해주세요</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그렇게 하여 사용자 </a:t>
            </a: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와 사용자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를 상황을 준비해줍니다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47</a:t>
            </a:fld>
            <a:endParaRPr lang="ko-KR" altLang="en-US"/>
          </a:p>
        </p:txBody>
      </p:sp>
    </p:spTree>
    <p:extLst>
      <p:ext uri="{BB962C8B-B14F-4D97-AF65-F5344CB8AC3E}">
        <p14:creationId xmlns:p14="http://schemas.microsoft.com/office/powerpoint/2010/main" val="40655417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사용자 </a:t>
            </a: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와 사용자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가</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준비되었으니 사용자 </a:t>
            </a: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부터 </a:t>
            </a:r>
            <a:r>
              <a:rPr lang="en-US" altLang="ko-KR" sz="1200" dirty="0">
                <a:latin typeface="12롯데마트드림Medium" panose="02020603020101020101" pitchFamily="18" charset="-127"/>
                <a:ea typeface="12롯데마트드림Medium" panose="02020603020101020101" pitchFamily="18" charset="-127"/>
              </a:rPr>
              <a:t>A.py</a:t>
            </a:r>
            <a:r>
              <a:rPr lang="ko-KR" altLang="en-US" sz="1200" dirty="0">
                <a:latin typeface="12롯데마트드림Medium" panose="02020603020101020101" pitchFamily="18" charset="-127"/>
                <a:ea typeface="12롯데마트드림Medium" panose="02020603020101020101" pitchFamily="18" charset="-127"/>
              </a:rPr>
              <a:t>파일을 생성해 </a:t>
            </a:r>
            <a:r>
              <a:rPr lang="en-US" altLang="ko-KR" sz="1200" dirty="0">
                <a:latin typeface="12롯데마트드림Medium" panose="02020603020101020101" pitchFamily="18" charset="-127"/>
                <a:ea typeface="12롯데마트드림Medium" panose="02020603020101020101" pitchFamily="18" charset="-127"/>
              </a:rPr>
              <a:t>Stage Area</a:t>
            </a:r>
            <a:r>
              <a:rPr lang="ko-KR" altLang="en-US" sz="1200" dirty="0">
                <a:latin typeface="12롯데마트드림Medium" panose="02020603020101020101" pitchFamily="18" charset="-127"/>
                <a:ea typeface="12롯데마트드림Medium" panose="02020603020101020101" pitchFamily="18" charset="-127"/>
              </a:rPr>
              <a:t>에 추가하여 파일 정보를 담아두고</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사용자 </a:t>
            </a: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의</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로컬 저장소에 </a:t>
            </a:r>
            <a:r>
              <a:rPr lang="en-US" altLang="ko-KR" sz="1200" dirty="0">
                <a:latin typeface="12롯데마트드림Medium" panose="02020603020101020101" pitchFamily="18" charset="-127"/>
                <a:ea typeface="12롯데마트드림Medium" panose="02020603020101020101" pitchFamily="18" charset="-127"/>
              </a:rPr>
              <a:t>commit</a:t>
            </a:r>
            <a:r>
              <a:rPr lang="ko-KR" altLang="en-US" sz="1200" dirty="0">
                <a:latin typeface="12롯데마트드림Medium" panose="02020603020101020101" pitchFamily="18" charset="-127"/>
                <a:ea typeface="12롯데마트드림Medium" panose="02020603020101020101" pitchFamily="18" charset="-127"/>
              </a:rPr>
              <a:t>하여 버전을 만들겠습니다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그리고 명심해야 점은 아직 사용자 </a:t>
            </a: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가 원격 저장소로 </a:t>
            </a:r>
            <a:r>
              <a:rPr lang="en-US" altLang="ko-KR" sz="1200" dirty="0">
                <a:latin typeface="12롯데마트드림Medium" panose="02020603020101020101" pitchFamily="18" charset="-127"/>
                <a:ea typeface="12롯데마트드림Medium" panose="02020603020101020101" pitchFamily="18" charset="-127"/>
              </a:rPr>
              <a:t>push</a:t>
            </a:r>
            <a:r>
              <a:rPr lang="ko-KR" altLang="en-US" sz="1200" dirty="0">
                <a:latin typeface="12롯데마트드림Medium" panose="02020603020101020101" pitchFamily="18" charset="-127"/>
                <a:ea typeface="12롯데마트드림Medium" panose="02020603020101020101" pitchFamily="18" charset="-127"/>
              </a:rPr>
              <a:t>를 하지 않은 상태입니다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48</a:t>
            </a:fld>
            <a:endParaRPr lang="ko-KR" altLang="en-US"/>
          </a:p>
        </p:txBody>
      </p:sp>
    </p:spTree>
    <p:extLst>
      <p:ext uri="{BB962C8B-B14F-4D97-AF65-F5344CB8AC3E}">
        <p14:creationId xmlns:p14="http://schemas.microsoft.com/office/powerpoint/2010/main" val="3102073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마찬가지로 사용자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도 </a:t>
            </a:r>
            <a:r>
              <a:rPr lang="en-US" altLang="ko-KR" sz="1200" dirty="0">
                <a:latin typeface="12롯데마트드림Medium" panose="02020603020101020101" pitchFamily="18" charset="-127"/>
                <a:ea typeface="12롯데마트드림Medium" panose="02020603020101020101" pitchFamily="18" charset="-127"/>
              </a:rPr>
              <a:t>B.py</a:t>
            </a:r>
            <a:r>
              <a:rPr lang="ko-KR" altLang="en-US" sz="1200" dirty="0">
                <a:latin typeface="12롯데마트드림Medium" panose="02020603020101020101" pitchFamily="18" charset="-127"/>
                <a:ea typeface="12롯데마트드림Medium" panose="02020603020101020101" pitchFamily="18" charset="-127"/>
              </a:rPr>
              <a:t> 파일을 만들고 </a:t>
            </a:r>
            <a:r>
              <a:rPr lang="en-US" altLang="ko-KR" sz="1200" dirty="0">
                <a:latin typeface="12롯데마트드림Medium" panose="02020603020101020101" pitchFamily="18" charset="-127"/>
                <a:ea typeface="12롯데마트드림Medium" panose="02020603020101020101" pitchFamily="18" charset="-127"/>
              </a:rPr>
              <a:t> A</a:t>
            </a:r>
            <a:r>
              <a:rPr lang="ko-KR" altLang="en-US" sz="1200" dirty="0">
                <a:latin typeface="12롯데마트드림Medium" panose="02020603020101020101" pitchFamily="18" charset="-127"/>
                <a:ea typeface="12롯데마트드림Medium" panose="02020603020101020101" pitchFamily="18" charset="-127"/>
              </a:rPr>
              <a:t>와 동일한 작업을 진행합니다</a:t>
            </a:r>
            <a:r>
              <a:rPr lang="en-US" altLang="ko-KR" sz="1200" dirty="0">
                <a:latin typeface="12롯데마트드림Medium" panose="02020603020101020101" pitchFamily="18" charset="-127"/>
                <a:ea typeface="12롯데마트드림Medium" panose="02020603020101020101" pitchFamily="18" charset="-127"/>
              </a:rPr>
              <a:t>. </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49</a:t>
            </a:fld>
            <a:endParaRPr lang="ko-KR" altLang="en-US"/>
          </a:p>
        </p:txBody>
      </p:sp>
    </p:spTree>
    <p:extLst>
      <p:ext uri="{BB962C8B-B14F-4D97-AF65-F5344CB8AC3E}">
        <p14:creationId xmlns:p14="http://schemas.microsoft.com/office/powerpoint/2010/main" val="410189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그러면 버전 관리 시스템의 종류에 대해서 말씀드리고자 합니다</a:t>
            </a:r>
            <a:r>
              <a:rPr lang="en-US" altLang="ko-KR" dirty="0"/>
              <a:t>.</a:t>
            </a:r>
          </a:p>
          <a:p>
            <a:r>
              <a:rPr lang="ko-KR" altLang="en-US" dirty="0"/>
              <a:t>버전 관리 시스템의 종류는 우리가 제일 흔히 사용하는 로컬 버전 관리 시스템이 있겠습니다</a:t>
            </a:r>
            <a:r>
              <a:rPr lang="en-US" altLang="ko-KR" dirty="0"/>
              <a:t>. </a:t>
            </a:r>
            <a:r>
              <a:rPr lang="ko-KR" altLang="en-US" dirty="0"/>
              <a:t>이 시스템은</a:t>
            </a:r>
            <a:r>
              <a:rPr lang="en-US" altLang="ko-KR" dirty="0"/>
              <a:t> </a:t>
            </a:r>
            <a:r>
              <a:rPr lang="ko-KR" altLang="en-US" dirty="0"/>
              <a:t>로컬 환경에서 파일을 만들어서 관리한다고 생각하시면 되겠습니다</a:t>
            </a:r>
            <a:r>
              <a:rPr lang="en-US" altLang="ko-KR" dirty="0"/>
              <a:t>.</a:t>
            </a:r>
          </a:p>
          <a:p>
            <a:r>
              <a:rPr lang="ko-KR" altLang="en-US" dirty="0"/>
              <a:t>두번째로는 중앙 집중형 버전 관리 시스템입니다</a:t>
            </a:r>
            <a:r>
              <a:rPr lang="en-US" altLang="ko-KR" dirty="0"/>
              <a:t>.</a:t>
            </a:r>
            <a:r>
              <a:rPr lang="ko-KR" altLang="en-US" dirty="0"/>
              <a:t> 이것은 저장소를 중앙 서버에 두고 사용자 </a:t>
            </a:r>
            <a:r>
              <a:rPr lang="en-US" altLang="ko-KR" dirty="0"/>
              <a:t>A </a:t>
            </a:r>
            <a:r>
              <a:rPr lang="ko-KR" altLang="en-US" dirty="0"/>
              <a:t>사용자 </a:t>
            </a:r>
            <a:r>
              <a:rPr lang="en-US" altLang="ko-KR" dirty="0"/>
              <a:t>B</a:t>
            </a:r>
            <a:r>
              <a:rPr lang="ko-KR" altLang="en-US" dirty="0"/>
              <a:t>가 같이 버전을 관리하면서 작업을 한다고 생각하시면 되겠습니다</a:t>
            </a:r>
            <a:r>
              <a:rPr lang="en-US" altLang="ko-KR" dirty="0"/>
              <a:t>. </a:t>
            </a:r>
            <a:r>
              <a:rPr lang="ko-KR" altLang="en-US" dirty="0"/>
              <a:t>마치 구글 드라이버를 사용해서 프로젝트를 진행한다 라고 생각하면 더 쉽겠죠</a:t>
            </a:r>
            <a:r>
              <a:rPr lang="en-US" altLang="ko-KR" dirty="0"/>
              <a:t>?</a:t>
            </a:r>
          </a:p>
          <a:p>
            <a:r>
              <a:rPr lang="ko-KR" altLang="en-US" dirty="0"/>
              <a:t>세번째로는 분산 버전 관리 시스템입니다</a:t>
            </a:r>
            <a:r>
              <a:rPr lang="en-US" altLang="ko-KR" dirty="0"/>
              <a:t>. </a:t>
            </a:r>
            <a:r>
              <a:rPr lang="ko-KR" altLang="en-US" dirty="0"/>
              <a:t>이것은 중앙형 버전 관리 시스템 처럼 원격 서버를 두고 있지만 저장소가 모든 클라이언트가 될 수 있다는 점이 다른 점입니다</a:t>
            </a:r>
            <a:r>
              <a:rPr lang="en-US" altLang="ko-KR" dirty="0"/>
              <a:t>.</a:t>
            </a:r>
          </a:p>
          <a:p>
            <a:r>
              <a:rPr lang="ko-KR" altLang="en-US" dirty="0"/>
              <a:t>즉</a:t>
            </a:r>
            <a:r>
              <a:rPr lang="en-US" altLang="ko-KR" dirty="0"/>
              <a:t>,</a:t>
            </a:r>
            <a:r>
              <a:rPr lang="ko-KR" altLang="en-US" dirty="0"/>
              <a:t> 원격 서버로부터 가져온 저장소 정보가 최신 정보 뿐만 아니라 원격 저장소에 저장된 정보를 전부 가져와서 원격 서버에 문제가 생겨도 클라이언트가 모든 정보를 가지고 있기 때문에 서버를 쉽게 백업 가능하다는 점이 다른 점이 되겠습니다</a:t>
            </a:r>
            <a:r>
              <a:rPr lang="en-US" altLang="ko-KR" dirty="0"/>
              <a:t>.</a:t>
            </a:r>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https://namu.wiki/w/%EB%B2%84%EC%A0%84%20%EA%B4%80%EB%A6%AC%20%EC%8B%9C%EC%8A%A4%ED%85%9C</a:t>
            </a:r>
            <a:endParaRPr lang="ko-KR" altLang="en-US" dirty="0"/>
          </a:p>
          <a:p>
            <a:r>
              <a:rPr lang="en-US" altLang="ko-KR" dirty="0"/>
              <a:t>https://git-scm.com/book/ko/v2/%EC%8B%9C%EC%9E%91%ED%95%98%EA%B8%B0-%EB%B2%84%EC%A0%84-%EA%B4%80%EB%A6%AC%EB%9E%80%3F</a:t>
            </a:r>
            <a:endParaRPr lang="ko-KR" altLang="en-US"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5</a:t>
            </a:fld>
            <a:endParaRPr lang="ko-KR" altLang="en-US"/>
          </a:p>
        </p:txBody>
      </p:sp>
    </p:spTree>
    <p:extLst>
      <p:ext uri="{BB962C8B-B14F-4D97-AF65-F5344CB8AC3E}">
        <p14:creationId xmlns:p14="http://schemas.microsoft.com/office/powerpoint/2010/main" val="4008540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그리고 사용자 </a:t>
            </a: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가 먼저 자기의 버전 정보를 원격 저장소로 </a:t>
            </a:r>
            <a:r>
              <a:rPr lang="en-US" altLang="ko-KR" sz="1200" dirty="0">
                <a:latin typeface="12롯데마트드림Medium" panose="02020603020101020101" pitchFamily="18" charset="-127"/>
                <a:ea typeface="12롯데마트드림Medium" panose="02020603020101020101" pitchFamily="18" charset="-127"/>
              </a:rPr>
              <a:t>push </a:t>
            </a:r>
            <a:r>
              <a:rPr lang="ko-KR" altLang="en-US" sz="1200" dirty="0">
                <a:latin typeface="12롯데마트드림Medium" panose="02020603020101020101" pitchFamily="18" charset="-127"/>
                <a:ea typeface="12롯데마트드림Medium" panose="02020603020101020101" pitchFamily="18" charset="-127"/>
              </a:rPr>
              <a:t>시킵니다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그 뒤에 사용자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가 </a:t>
            </a:r>
            <a:r>
              <a:rPr lang="en-US" altLang="ko-KR" sz="1200" dirty="0">
                <a:latin typeface="12롯데마트드림Medium" panose="02020603020101020101" pitchFamily="18" charset="-127"/>
                <a:ea typeface="12롯데마트드림Medium" panose="02020603020101020101" pitchFamily="18" charset="-127"/>
              </a:rPr>
              <a:t>push</a:t>
            </a:r>
            <a:r>
              <a:rPr lang="ko-KR" altLang="en-US" sz="1200" dirty="0">
                <a:latin typeface="12롯데마트드림Medium" panose="02020603020101020101" pitchFamily="18" charset="-127"/>
                <a:ea typeface="12롯데마트드림Medium" panose="02020603020101020101" pitchFamily="18" charset="-127"/>
              </a:rPr>
              <a:t>를 합니다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그랬더니 에러가 발생했습니다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이렇게 되면 협업이 불가능해집니다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그렇기에 이 에러를 해결하기 위해 앞서 작업한 것을 그래프로 </a:t>
            </a:r>
            <a:r>
              <a:rPr lang="ko-KR" altLang="en-US" sz="1200" dirty="0" err="1">
                <a:latin typeface="12롯데마트드림Medium" panose="02020603020101020101" pitchFamily="18" charset="-127"/>
                <a:ea typeface="12롯데마트드림Medium" panose="02020603020101020101" pitchFamily="18" charset="-127"/>
              </a:rPr>
              <a:t>시각화하여</a:t>
            </a:r>
            <a:r>
              <a:rPr lang="ko-KR" altLang="en-US" sz="1200" dirty="0">
                <a:latin typeface="12롯데마트드림Medium" panose="02020603020101020101" pitchFamily="18" charset="-127"/>
                <a:ea typeface="12롯데마트드림Medium" panose="02020603020101020101" pitchFamily="18" charset="-127"/>
              </a:rPr>
              <a:t> 나타내어 어떻게 해결해야 하는지 왜 에러가 발생했는지 말씀드리겠습니다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endParaRPr lang="en-US" altLang="ko-KR" sz="1200" dirty="0">
              <a:latin typeface="12롯데마트드림Medium" panose="02020603020101020101" pitchFamily="18" charset="-127"/>
              <a:ea typeface="12롯데마트드림Medium" panose="02020603020101020101" pitchFamily="18" charset="-127"/>
            </a:endParaRP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50</a:t>
            </a:fld>
            <a:endParaRPr lang="ko-KR" altLang="en-US"/>
          </a:p>
        </p:txBody>
      </p:sp>
    </p:spTree>
    <p:extLst>
      <p:ext uri="{BB962C8B-B14F-4D97-AF65-F5344CB8AC3E}">
        <p14:creationId xmlns:p14="http://schemas.microsoft.com/office/powerpoint/2010/main" val="3360013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저흰 처음에 사용자 </a:t>
            </a: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와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를 원격 저장소에서 최신 버전을 다운 받았습니다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그리고 각자 </a:t>
            </a:r>
            <a:r>
              <a:rPr lang="en-US" altLang="ko-KR" sz="1200" dirty="0">
                <a:latin typeface="12롯데마트드림Medium" panose="02020603020101020101" pitchFamily="18" charset="-127"/>
                <a:ea typeface="12롯데마트드림Medium" panose="02020603020101020101" pitchFamily="18" charset="-127"/>
              </a:rPr>
              <a:t>A </a:t>
            </a:r>
            <a:r>
              <a:rPr lang="ko-KR" altLang="en-US" sz="1200" dirty="0">
                <a:latin typeface="12롯데마트드림Medium" panose="02020603020101020101" pitchFamily="18" charset="-127"/>
                <a:ea typeface="12롯데마트드림Medium" panose="02020603020101020101" pitchFamily="18" charset="-127"/>
              </a:rPr>
              <a:t>파일 </a:t>
            </a:r>
            <a:r>
              <a:rPr lang="en-US" altLang="ko-KR" sz="1200" dirty="0">
                <a:latin typeface="12롯데마트드림Medium" panose="02020603020101020101" pitchFamily="18" charset="-127"/>
                <a:ea typeface="12롯데마트드림Medium" panose="02020603020101020101" pitchFamily="18" charset="-127"/>
              </a:rPr>
              <a:t>B </a:t>
            </a:r>
            <a:r>
              <a:rPr lang="ko-KR" altLang="en-US" sz="1200" dirty="0">
                <a:latin typeface="12롯데마트드림Medium" panose="02020603020101020101" pitchFamily="18" charset="-127"/>
                <a:ea typeface="12롯데마트드림Medium" panose="02020603020101020101" pitchFamily="18" charset="-127"/>
              </a:rPr>
              <a:t>파일을 만들어 로컬 저장소에 버전을 만들었고요</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그런 상황에서 </a:t>
            </a:r>
            <a:endParaRPr lang="en-US" altLang="ko-KR" sz="1200" dirty="0">
              <a:latin typeface="12롯데마트드림Medium" panose="02020603020101020101" pitchFamily="18" charset="-127"/>
              <a:ea typeface="12롯데마트드림Medium" panose="02020603020101020101" pitchFamily="18" charset="-127"/>
            </a:endParaRPr>
          </a:p>
          <a:p>
            <a:pPr marL="0" indent="0">
              <a:lnSpc>
                <a:spcPct val="250000"/>
              </a:lnSpc>
              <a:buFont typeface="+mj-ea"/>
              <a:buNone/>
            </a:pP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가 먼저 </a:t>
            </a:r>
            <a:r>
              <a:rPr lang="en-US" altLang="ko-KR" sz="1200" dirty="0">
                <a:latin typeface="12롯데마트드림Medium" panose="02020603020101020101" pitchFamily="18" charset="-127"/>
                <a:ea typeface="12롯데마트드림Medium" panose="02020603020101020101" pitchFamily="18" charset="-127"/>
              </a:rPr>
              <a:t>push</a:t>
            </a:r>
            <a:r>
              <a:rPr lang="ko-KR" altLang="en-US" sz="1200" dirty="0">
                <a:latin typeface="12롯데마트드림Medium" panose="02020603020101020101" pitchFamily="18" charset="-127"/>
                <a:ea typeface="12롯데마트드림Medium" panose="02020603020101020101" pitchFamily="18" charset="-127"/>
              </a:rPr>
              <a:t>를 해서 원격 저장소 정보가 업데이트 되었습니다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그런 상황에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가 </a:t>
            </a:r>
            <a:r>
              <a:rPr lang="en-US" altLang="ko-KR" sz="1200" dirty="0">
                <a:latin typeface="12롯데마트드림Medium" panose="02020603020101020101" pitchFamily="18" charset="-127"/>
                <a:ea typeface="12롯데마트드림Medium" panose="02020603020101020101" pitchFamily="18" charset="-127"/>
              </a:rPr>
              <a:t>push</a:t>
            </a:r>
            <a:r>
              <a:rPr lang="ko-KR" altLang="en-US" sz="1200" dirty="0">
                <a:latin typeface="12롯데마트드림Medium" panose="02020603020101020101" pitchFamily="18" charset="-127"/>
                <a:ea typeface="12롯데마트드림Medium" panose="02020603020101020101" pitchFamily="18" charset="-127"/>
              </a:rPr>
              <a:t>하니 원격 저장소 정보와 다르다고 에러가 발생했고 이 에러는 충돌이라고 합니다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그래서 사용자끼리 충돌이 발생하지 </a:t>
            </a:r>
            <a:r>
              <a:rPr lang="ko-KR" altLang="en-US" sz="1200" dirty="0" err="1">
                <a:latin typeface="12롯데마트드림Medium" panose="02020603020101020101" pitchFamily="18" charset="-127"/>
                <a:ea typeface="12롯데마트드림Medium" panose="02020603020101020101" pitchFamily="18" charset="-127"/>
              </a:rPr>
              <a:t>않을러면</a:t>
            </a:r>
            <a:r>
              <a:rPr lang="ko-KR" altLang="en-US" sz="1200" dirty="0">
                <a:latin typeface="12롯데마트드림Medium" panose="02020603020101020101" pitchFamily="18" charset="-127"/>
                <a:ea typeface="12롯데마트드림Medium" panose="02020603020101020101" pitchFamily="18" charset="-127"/>
              </a:rPr>
              <a:t> 어떻게 해야 하는지 다음 장을 통해 이야기 드리겠습니다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51</a:t>
            </a:fld>
            <a:endParaRPr lang="ko-KR" altLang="en-US"/>
          </a:p>
        </p:txBody>
      </p:sp>
    </p:spTree>
    <p:extLst>
      <p:ext uri="{BB962C8B-B14F-4D97-AF65-F5344CB8AC3E}">
        <p14:creationId xmlns:p14="http://schemas.microsoft.com/office/powerpoint/2010/main" val="999411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가 </a:t>
            </a:r>
            <a:r>
              <a:rPr lang="en-US" altLang="ko-KR" sz="1200" dirty="0">
                <a:latin typeface="12롯데마트드림Medium" panose="02020603020101020101" pitchFamily="18" charset="-127"/>
                <a:ea typeface="12롯데마트드림Medium" panose="02020603020101020101" pitchFamily="18" charset="-127"/>
              </a:rPr>
              <a:t>push</a:t>
            </a:r>
            <a:r>
              <a:rPr lang="ko-KR" altLang="en-US" sz="1200" dirty="0">
                <a:latin typeface="12롯데마트드림Medium" panose="02020603020101020101" pitchFamily="18" charset="-127"/>
                <a:ea typeface="12롯데마트드림Medium" panose="02020603020101020101" pitchFamily="18" charset="-127"/>
              </a:rPr>
              <a:t>된 상황에서 원격 저장소가 업데이트가 되고</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사용자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가 </a:t>
            </a:r>
            <a:r>
              <a:rPr lang="en-US" altLang="ko-KR" sz="1200" dirty="0">
                <a:latin typeface="12롯데마트드림Medium" panose="02020603020101020101" pitchFamily="18" charset="-127"/>
                <a:ea typeface="12롯데마트드림Medium" panose="02020603020101020101" pitchFamily="18" charset="-127"/>
              </a:rPr>
              <a:t>push</a:t>
            </a:r>
            <a:r>
              <a:rPr lang="ko-KR" altLang="en-US" sz="1200" dirty="0">
                <a:latin typeface="12롯데마트드림Medium" panose="02020603020101020101" pitchFamily="18" charset="-127"/>
                <a:ea typeface="12롯데마트드림Medium" panose="02020603020101020101" pitchFamily="18" charset="-127"/>
              </a:rPr>
              <a:t>를 하면 충돌이 발생하니 원격 저장소 정보를 다시 다운받아 최신 정보로 업데이트하고 </a:t>
            </a:r>
            <a:r>
              <a:rPr lang="en-US" altLang="ko-KR" sz="1200" dirty="0">
                <a:latin typeface="12롯데마트드림Medium" panose="02020603020101020101" pitchFamily="18" charset="-127"/>
                <a:ea typeface="12롯데마트드림Medium" panose="02020603020101020101" pitchFamily="18" charset="-127"/>
              </a:rPr>
              <a:t>push</a:t>
            </a:r>
            <a:r>
              <a:rPr lang="ko-KR" altLang="en-US" sz="1200" dirty="0">
                <a:latin typeface="12롯데마트드림Medium" panose="02020603020101020101" pitchFamily="18" charset="-127"/>
                <a:ea typeface="12롯데마트드림Medium" panose="02020603020101020101" pitchFamily="18" charset="-127"/>
              </a:rPr>
              <a:t>를 </a:t>
            </a:r>
            <a:r>
              <a:rPr lang="ko-KR" altLang="en-US" sz="1200" dirty="0" err="1">
                <a:latin typeface="12롯데마트드림Medium" panose="02020603020101020101" pitchFamily="18" charset="-127"/>
                <a:ea typeface="12롯데마트드림Medium" panose="02020603020101020101" pitchFamily="18" charset="-127"/>
              </a:rPr>
              <a:t>해줘야합니다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이때 원격 저장소에 있는 정보를 다운 받는 방법은 </a:t>
            </a:r>
            <a:r>
              <a:rPr lang="en-US" altLang="ko-KR" sz="1200" dirty="0">
                <a:latin typeface="12롯데마트드림Medium" panose="02020603020101020101" pitchFamily="18" charset="-127"/>
                <a:ea typeface="12롯데마트드림Medium" panose="02020603020101020101" pitchFamily="18" charset="-127"/>
              </a:rPr>
              <a:t>2</a:t>
            </a:r>
            <a:r>
              <a:rPr lang="ko-KR" altLang="en-US" sz="1200" dirty="0">
                <a:latin typeface="12롯데마트드림Medium" panose="02020603020101020101" pitchFamily="18" charset="-127"/>
                <a:ea typeface="12롯데마트드림Medium" panose="02020603020101020101" pitchFamily="18" charset="-127"/>
              </a:rPr>
              <a:t>번 과정인 </a:t>
            </a:r>
            <a:r>
              <a:rPr lang="en-US" altLang="ko-KR" sz="1200" dirty="0">
                <a:latin typeface="12롯데마트드림Medium" panose="02020603020101020101" pitchFamily="18" charset="-127"/>
                <a:ea typeface="12롯데마트드림Medium" panose="02020603020101020101" pitchFamily="18" charset="-127"/>
              </a:rPr>
              <a:t>git pull or git fetch</a:t>
            </a:r>
            <a:r>
              <a:rPr lang="ko-KR" altLang="en-US" sz="1200" dirty="0">
                <a:latin typeface="12롯데마트드림Medium" panose="02020603020101020101" pitchFamily="18" charset="-127"/>
                <a:ea typeface="12롯데마트드림Medium" panose="02020603020101020101" pitchFamily="18" charset="-127"/>
              </a:rPr>
              <a:t> 후 </a:t>
            </a:r>
            <a:r>
              <a:rPr lang="en-US" altLang="ko-KR" sz="1200" dirty="0">
                <a:latin typeface="12롯데마트드림Medium" panose="02020603020101020101" pitchFamily="18" charset="-127"/>
                <a:ea typeface="12롯데마트드림Medium" panose="02020603020101020101" pitchFamily="18" charset="-127"/>
              </a:rPr>
              <a:t>git merge</a:t>
            </a:r>
            <a:r>
              <a:rPr lang="ko-KR" altLang="en-US" sz="1200" dirty="0">
                <a:latin typeface="12롯데마트드림Medium" panose="02020603020101020101" pitchFamily="18" charset="-127"/>
                <a:ea typeface="12롯데마트드림Medium" panose="02020603020101020101" pitchFamily="18" charset="-127"/>
              </a:rPr>
              <a:t>를 진행해주시면 로컬 저장소 정보가 최적화되게 변경됩니다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그리고 </a:t>
            </a:r>
            <a:r>
              <a:rPr lang="en-US" altLang="ko-KR" sz="1200" dirty="0">
                <a:latin typeface="12롯데마트드림Medium" panose="02020603020101020101" pitchFamily="18" charset="-127"/>
                <a:ea typeface="12롯데마트드림Medium" panose="02020603020101020101" pitchFamily="18" charset="-127"/>
              </a:rPr>
              <a:t>push</a:t>
            </a:r>
            <a:r>
              <a:rPr lang="ko-KR" altLang="en-US" sz="1200" dirty="0">
                <a:latin typeface="12롯데마트드림Medium" panose="02020603020101020101" pitchFamily="18" charset="-127"/>
                <a:ea typeface="12롯데마트드림Medium" panose="02020603020101020101" pitchFamily="18" charset="-127"/>
              </a:rPr>
              <a:t>를 하면 </a:t>
            </a:r>
            <a:endParaRPr lang="en-US" altLang="ko-KR" sz="1200" dirty="0">
              <a:latin typeface="12롯데마트드림Medium" panose="02020603020101020101" pitchFamily="18" charset="-127"/>
              <a:ea typeface="12롯데마트드림Medium" panose="02020603020101020101" pitchFamily="18" charset="-127"/>
            </a:endParaRP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충돌이 발생하지 않게 됩니다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이것을 실습을 통해 진행해보겠습니다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52</a:t>
            </a:fld>
            <a:endParaRPr lang="ko-KR" altLang="en-US"/>
          </a:p>
        </p:txBody>
      </p:sp>
    </p:spTree>
    <p:extLst>
      <p:ext uri="{BB962C8B-B14F-4D97-AF65-F5344CB8AC3E}">
        <p14:creationId xmlns:p14="http://schemas.microsoft.com/office/powerpoint/2010/main" val="11528077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사용자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가 충돌을 해결하기 위해 원격 서버에 저장된 최신 정보로 다운로드를 합니다</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초록색 버튼을 클릭하시면 됩니다</a:t>
            </a:r>
            <a:r>
              <a:rPr lang="en-US" altLang="ko-KR" sz="1200" dirty="0">
                <a:latin typeface="12롯데마트드림Medium" panose="02020603020101020101" pitchFamily="18" charset="-127"/>
                <a:ea typeface="12롯데마트드림Medium" panose="02020603020101020101" pitchFamily="18" charset="-127"/>
              </a:rPr>
              <a:t>.</a:t>
            </a:r>
          </a:p>
          <a:p>
            <a:pPr marL="0" indent="0">
              <a:lnSpc>
                <a:spcPct val="250000"/>
              </a:lnSpc>
              <a:buFont typeface="+mj-ea"/>
              <a:buNone/>
            </a:pPr>
            <a:r>
              <a:rPr lang="ko-KR" altLang="en-US" sz="1200" dirty="0">
                <a:latin typeface="12롯데마트드림Medium" panose="02020603020101020101" pitchFamily="18" charset="-127"/>
                <a:ea typeface="12롯데마트드림Medium" panose="02020603020101020101" pitchFamily="18" charset="-127"/>
              </a:rPr>
              <a:t>그 후 원격 저장소 내용들이 다운 받아졌는지 확인 후 </a:t>
            </a:r>
            <a:r>
              <a:rPr lang="en-US" altLang="ko-KR" sz="1200" dirty="0">
                <a:latin typeface="12롯데마트드림Medium" panose="02020603020101020101" pitchFamily="18" charset="-127"/>
                <a:ea typeface="12롯데마트드림Medium" panose="02020603020101020101" pitchFamily="18" charset="-127"/>
              </a:rPr>
              <a:t>push</a:t>
            </a:r>
            <a:r>
              <a:rPr lang="ko-KR" altLang="en-US" sz="1200" dirty="0">
                <a:latin typeface="12롯데마트드림Medium" panose="02020603020101020101" pitchFamily="18" charset="-127"/>
                <a:ea typeface="12롯데마트드림Medium" panose="02020603020101020101" pitchFamily="18" charset="-127"/>
              </a:rPr>
              <a:t>를 하면 원격 저장소로 사용자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의 내용이 업로드가 되고 사용자 </a:t>
            </a:r>
            <a:r>
              <a:rPr lang="en-US" altLang="ko-KR" sz="1200" dirty="0">
                <a:latin typeface="12롯데마트드림Medium" panose="02020603020101020101" pitchFamily="18" charset="-127"/>
                <a:ea typeface="12롯데마트드림Medium" panose="02020603020101020101" pitchFamily="18" charset="-127"/>
              </a:rPr>
              <a:t>A</a:t>
            </a:r>
            <a:r>
              <a:rPr lang="ko-KR" altLang="en-US" sz="1200" dirty="0">
                <a:latin typeface="12롯데마트드림Medium" panose="02020603020101020101" pitchFamily="18" charset="-127"/>
                <a:ea typeface="12롯데마트드림Medium" panose="02020603020101020101" pitchFamily="18" charset="-127"/>
              </a:rPr>
              <a:t>와 </a:t>
            </a:r>
            <a:r>
              <a:rPr lang="en-US" altLang="ko-KR" sz="1200" dirty="0">
                <a:latin typeface="12롯데마트드림Medium" panose="02020603020101020101" pitchFamily="18" charset="-127"/>
                <a:ea typeface="12롯데마트드림Medium" panose="02020603020101020101" pitchFamily="18" charset="-127"/>
              </a:rPr>
              <a:t>B</a:t>
            </a:r>
            <a:r>
              <a:rPr lang="ko-KR" altLang="en-US" sz="1200" dirty="0">
                <a:latin typeface="12롯데마트드림Medium" panose="02020603020101020101" pitchFamily="18" charset="-127"/>
                <a:ea typeface="12롯데마트드림Medium" panose="02020603020101020101" pitchFamily="18" charset="-127"/>
              </a:rPr>
              <a:t>가 협업을 할 수 있게 됩니다</a:t>
            </a:r>
            <a:r>
              <a:rPr lang="en-US" altLang="ko-KR" sz="1200" dirty="0">
                <a:latin typeface="12롯데마트드림Medium" panose="02020603020101020101" pitchFamily="18" charset="-127"/>
                <a:ea typeface="12롯데마트드림Medium" panose="02020603020101020101" pitchFamily="18" charset="-127"/>
              </a:rPr>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53</a:t>
            </a:fld>
            <a:endParaRPr lang="ko-KR" altLang="en-US"/>
          </a:p>
        </p:txBody>
      </p:sp>
    </p:spTree>
    <p:extLst>
      <p:ext uri="{BB962C8B-B14F-4D97-AF65-F5344CB8AC3E}">
        <p14:creationId xmlns:p14="http://schemas.microsoft.com/office/powerpoint/2010/main" val="3042201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협업을 이 방법을 모르고 깃허브를 관리하면 충돌이 발생하게 되고 어떻게 해결해야 할지 잘 모르게 됩니다</a:t>
            </a:r>
            <a:r>
              <a:rPr lang="en-US" altLang="ko-KR" dirty="0"/>
              <a:t>. </a:t>
            </a:r>
            <a:r>
              <a:rPr lang="ko-KR" altLang="en-US" dirty="0"/>
              <a:t>그렇기에 이번 케이스 외에도 다른 케이스에서 팀끼리 협업하다가 충돌이 발생할 수 있는 </a:t>
            </a:r>
            <a:endParaRPr lang="en-US" altLang="ko-KR" dirty="0"/>
          </a:p>
          <a:p>
            <a:pPr algn="l"/>
            <a:r>
              <a:rPr lang="ko-KR" altLang="en-US" dirty="0"/>
              <a:t>시나리오를 말씀드리고 어떻게 해결하면 되는지 알려드리고자 합니다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54</a:t>
            </a:fld>
            <a:endParaRPr lang="ko-KR" altLang="en-US"/>
          </a:p>
        </p:txBody>
      </p:sp>
    </p:spTree>
    <p:extLst>
      <p:ext uri="{BB962C8B-B14F-4D97-AF65-F5344CB8AC3E}">
        <p14:creationId xmlns:p14="http://schemas.microsoft.com/office/powerpoint/2010/main" val="2357439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첫번째 시나리오는 앞의 내용과 동일하게 사용자 </a:t>
            </a:r>
            <a:r>
              <a:rPr lang="en-US" altLang="ko-KR" u="none" dirty="0"/>
              <a:t>A</a:t>
            </a:r>
            <a:r>
              <a:rPr lang="ko-KR" altLang="en-US" u="none" dirty="0"/>
              <a:t>와 </a:t>
            </a:r>
            <a:r>
              <a:rPr lang="en-US" altLang="ko-KR" u="none" dirty="0"/>
              <a:t>B</a:t>
            </a:r>
            <a:r>
              <a:rPr lang="ko-KR" altLang="en-US" u="none" dirty="0"/>
              <a:t>가 동일한 버전을 원격 저장소에서 다운 받고 서로 다른 파일을 만들고 </a:t>
            </a:r>
            <a:r>
              <a:rPr lang="en-US" altLang="ko-KR" u="none" dirty="0"/>
              <a:t>push</a:t>
            </a:r>
            <a:r>
              <a:rPr lang="ko-KR" altLang="en-US" u="none" dirty="0"/>
              <a:t>를 했을 때</a:t>
            </a:r>
            <a:r>
              <a:rPr lang="en-US" altLang="ko-KR" u="none" dirty="0"/>
              <a:t>, </a:t>
            </a:r>
            <a:r>
              <a:rPr lang="ko-KR" altLang="en-US" u="none" dirty="0"/>
              <a:t>충돌을 회피하는 방법을 나타냅니다</a:t>
            </a:r>
            <a:r>
              <a:rPr lang="en-US" altLang="ko-KR" u="none" dirty="0"/>
              <a:t>.</a:t>
            </a:r>
          </a:p>
          <a:p>
            <a:pPr algn="l"/>
            <a:endParaRPr lang="en-US" altLang="ko-KR" u="none"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55</a:t>
            </a:fld>
            <a:endParaRPr lang="ko-KR" altLang="en-US"/>
          </a:p>
        </p:txBody>
      </p:sp>
    </p:spTree>
    <p:extLst>
      <p:ext uri="{BB962C8B-B14F-4D97-AF65-F5344CB8AC3E}">
        <p14:creationId xmlns:p14="http://schemas.microsoft.com/office/powerpoint/2010/main" val="394858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두번째 시나리오는 사용자 </a:t>
            </a:r>
            <a:r>
              <a:rPr lang="en-US" altLang="ko-KR" u="none" dirty="0"/>
              <a:t>A</a:t>
            </a:r>
            <a:r>
              <a:rPr lang="ko-KR" altLang="en-US" u="none" dirty="0"/>
              <a:t>와 사용자 </a:t>
            </a:r>
            <a:r>
              <a:rPr lang="en-US" altLang="ko-KR" u="none" dirty="0"/>
              <a:t>B</a:t>
            </a:r>
            <a:r>
              <a:rPr lang="ko-KR" altLang="en-US" u="none" dirty="0"/>
              <a:t>가 동일한 버전에서 서로 같은 파일에서 다른 줄을 수정했을 때</a:t>
            </a:r>
            <a:r>
              <a:rPr lang="en-US" altLang="ko-KR" u="none" dirty="0"/>
              <a:t>,</a:t>
            </a:r>
            <a:r>
              <a:rPr lang="ko-KR" altLang="en-US" u="none" dirty="0"/>
              <a:t> 충돌을 회피해서 </a:t>
            </a:r>
            <a:r>
              <a:rPr lang="en-US" altLang="ko-KR" u="none" dirty="0"/>
              <a:t>push</a:t>
            </a:r>
            <a:r>
              <a:rPr lang="ko-KR" altLang="en-US" u="none" dirty="0"/>
              <a:t>를 하는 방법입니다</a:t>
            </a:r>
            <a:r>
              <a:rPr lang="en-US" altLang="ko-KR" u="none" dirty="0"/>
              <a:t>.</a:t>
            </a:r>
          </a:p>
          <a:p>
            <a:pPr algn="l"/>
            <a:r>
              <a:rPr lang="ko-KR" altLang="en-US" u="none" dirty="0"/>
              <a:t>첫번째 시나리오와 마찬가지로 </a:t>
            </a:r>
            <a:r>
              <a:rPr lang="en-US" altLang="ko-KR" u="none" dirty="0"/>
              <a:t>pull</a:t>
            </a:r>
            <a:r>
              <a:rPr lang="ko-KR" altLang="en-US" u="none" dirty="0"/>
              <a:t>만 잘해주면 해결됩니다</a:t>
            </a:r>
            <a:r>
              <a:rPr lang="en-US" altLang="ko-KR" u="none" dirty="0"/>
              <a:t>. </a:t>
            </a:r>
          </a:p>
          <a:p>
            <a:pPr algn="l"/>
            <a:r>
              <a:rPr lang="ko-KR" altLang="en-US" u="none" dirty="0"/>
              <a:t>이것을 실습을 해보면</a:t>
            </a:r>
            <a:endParaRPr lang="en-US" altLang="ko-KR" u="none"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56</a:t>
            </a:fld>
            <a:endParaRPr lang="ko-KR" altLang="en-US"/>
          </a:p>
        </p:txBody>
      </p:sp>
    </p:spTree>
    <p:extLst>
      <p:ext uri="{BB962C8B-B14F-4D97-AF65-F5344CB8AC3E}">
        <p14:creationId xmlns:p14="http://schemas.microsoft.com/office/powerpoint/2010/main" val="40562556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사용자 </a:t>
            </a:r>
            <a:r>
              <a:rPr lang="en-US" altLang="ko-KR" u="none" dirty="0"/>
              <a:t>A</a:t>
            </a:r>
            <a:r>
              <a:rPr lang="ko-KR" altLang="en-US" u="none" dirty="0"/>
              <a:t>가 </a:t>
            </a:r>
            <a:r>
              <a:rPr lang="en-US" altLang="ko-KR" u="none" dirty="0"/>
              <a:t>A.py</a:t>
            </a:r>
            <a:r>
              <a:rPr lang="ko-KR" altLang="en-US" u="none" dirty="0"/>
              <a:t>파일에서 첫번째 줄을 수정해 버전을 생성합니다</a:t>
            </a:r>
            <a:r>
              <a:rPr lang="en-US" altLang="ko-KR" u="none" dirty="0"/>
              <a:t>.</a:t>
            </a:r>
          </a:p>
          <a:p>
            <a:pPr algn="l"/>
            <a:r>
              <a:rPr lang="ko-KR" altLang="en-US" u="none" dirty="0"/>
              <a:t>사용자 </a:t>
            </a:r>
            <a:r>
              <a:rPr lang="en-US" altLang="ko-KR" u="none" dirty="0"/>
              <a:t>B</a:t>
            </a:r>
            <a:r>
              <a:rPr lang="ko-KR" altLang="en-US" u="none" dirty="0"/>
              <a:t>도 </a:t>
            </a:r>
            <a:r>
              <a:rPr lang="en-US" altLang="ko-KR" u="none" dirty="0"/>
              <a:t>A.py</a:t>
            </a:r>
            <a:r>
              <a:rPr lang="ko-KR" altLang="en-US" u="none" dirty="0"/>
              <a:t> 파일에서 세번째 줄을 수정해 버전을 생성합니다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57</a:t>
            </a:fld>
            <a:endParaRPr lang="ko-KR" altLang="en-US"/>
          </a:p>
        </p:txBody>
      </p:sp>
    </p:spTree>
    <p:extLst>
      <p:ext uri="{BB962C8B-B14F-4D97-AF65-F5344CB8AC3E}">
        <p14:creationId xmlns:p14="http://schemas.microsoft.com/office/powerpoint/2010/main" val="37574277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u="none" dirty="0"/>
              <a:t>A</a:t>
            </a:r>
            <a:r>
              <a:rPr lang="ko-KR" altLang="en-US" u="none" dirty="0"/>
              <a:t>사용자가 먼저 </a:t>
            </a:r>
            <a:r>
              <a:rPr lang="en-US" altLang="ko-KR" u="none" dirty="0"/>
              <a:t>push</a:t>
            </a:r>
            <a:r>
              <a:rPr lang="ko-KR" altLang="en-US" u="none" dirty="0"/>
              <a:t>를 해서 원격 저장소의 상태를 변경합니다</a:t>
            </a:r>
            <a:r>
              <a:rPr lang="en-US" altLang="ko-KR" u="none" dirty="0"/>
              <a:t>. </a:t>
            </a:r>
            <a:r>
              <a:rPr lang="ko-KR" altLang="en-US" u="none" dirty="0"/>
              <a:t>그리고 사용자 </a:t>
            </a:r>
            <a:r>
              <a:rPr lang="en-US" altLang="ko-KR" u="none" dirty="0"/>
              <a:t>B</a:t>
            </a:r>
            <a:r>
              <a:rPr lang="ko-KR" altLang="en-US" u="none" dirty="0"/>
              <a:t>의 파일 정보를 보면 사용자 </a:t>
            </a:r>
            <a:r>
              <a:rPr lang="en-US" altLang="ko-KR" u="none" dirty="0"/>
              <a:t>A</a:t>
            </a:r>
            <a:r>
              <a:rPr lang="ko-KR" altLang="en-US" u="none" dirty="0"/>
              <a:t>가 수정한 내용이 수정되어 있지 않습니다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58</a:t>
            </a:fld>
            <a:endParaRPr lang="ko-KR" altLang="en-US"/>
          </a:p>
        </p:txBody>
      </p:sp>
    </p:spTree>
    <p:extLst>
      <p:ext uri="{BB962C8B-B14F-4D97-AF65-F5344CB8AC3E}">
        <p14:creationId xmlns:p14="http://schemas.microsoft.com/office/powerpoint/2010/main" val="200679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현재는 사용자 </a:t>
            </a:r>
            <a:r>
              <a:rPr lang="en-US" altLang="ko-KR" u="none" dirty="0"/>
              <a:t>A</a:t>
            </a:r>
            <a:r>
              <a:rPr lang="ko-KR" altLang="en-US" u="none" dirty="0"/>
              <a:t>가 먼저 </a:t>
            </a:r>
            <a:r>
              <a:rPr lang="en-US" altLang="ko-KR" u="none" dirty="0"/>
              <a:t>push</a:t>
            </a:r>
            <a:r>
              <a:rPr lang="ko-KR" altLang="en-US" u="none" dirty="0"/>
              <a:t>를 해서 원격 저장소를 업데이트 했는지 알기 때문에 </a:t>
            </a:r>
            <a:r>
              <a:rPr lang="en-US" altLang="ko-KR" u="none" dirty="0"/>
              <a:t>pull</a:t>
            </a:r>
            <a:r>
              <a:rPr lang="ko-KR" altLang="en-US" u="none" dirty="0"/>
              <a:t>을 진행하여 사용자 </a:t>
            </a:r>
            <a:r>
              <a:rPr lang="en-US" altLang="ko-KR" u="none" dirty="0"/>
              <a:t>A</a:t>
            </a:r>
            <a:r>
              <a:rPr lang="ko-KR" altLang="en-US" u="none" dirty="0"/>
              <a:t>가 원격저장소에 업데이트를 한 내역을 다운받습니다</a:t>
            </a:r>
            <a:r>
              <a:rPr lang="en-US" altLang="ko-KR" u="none" dirty="0"/>
              <a:t>. </a:t>
            </a:r>
            <a:r>
              <a:rPr lang="ko-KR" altLang="en-US" u="none" dirty="0"/>
              <a:t>그러면 사용자 </a:t>
            </a:r>
            <a:r>
              <a:rPr lang="en-US" altLang="ko-KR" u="none" dirty="0"/>
              <a:t>B</a:t>
            </a:r>
            <a:r>
              <a:rPr lang="ko-KR" altLang="en-US" u="none" dirty="0"/>
              <a:t>의 </a:t>
            </a:r>
            <a:r>
              <a:rPr lang="en-US" altLang="ko-KR" u="none" dirty="0"/>
              <a:t>A.py </a:t>
            </a:r>
            <a:r>
              <a:rPr lang="ko-KR" altLang="en-US" u="none" dirty="0"/>
              <a:t>파일의 변화를 살펴보면</a:t>
            </a:r>
            <a:endParaRPr lang="en-US" altLang="ko-KR" u="none" dirty="0"/>
          </a:p>
          <a:p>
            <a:pPr algn="l"/>
            <a:r>
              <a:rPr lang="ko-KR" altLang="en-US" u="none" dirty="0"/>
              <a:t>사용자 </a:t>
            </a:r>
            <a:r>
              <a:rPr lang="en-US" altLang="ko-KR" u="none" dirty="0"/>
              <a:t>A</a:t>
            </a:r>
            <a:r>
              <a:rPr lang="ko-KR" altLang="en-US" u="none" dirty="0"/>
              <a:t>가 첫번째 줄을 수정한 내역이 그대로 업데이트 되어 보여지는 것을 알 수 있습니다</a:t>
            </a:r>
            <a:r>
              <a:rPr lang="en-US" altLang="ko-KR" u="none" dirty="0"/>
              <a:t>.</a:t>
            </a:r>
          </a:p>
          <a:p>
            <a:pPr algn="l"/>
            <a:r>
              <a:rPr lang="ko-KR" altLang="en-US" u="none" dirty="0"/>
              <a:t>이처럼 협업 시 누가 먼저 </a:t>
            </a:r>
            <a:r>
              <a:rPr lang="en-US" altLang="ko-KR" u="none" dirty="0"/>
              <a:t>push</a:t>
            </a:r>
            <a:r>
              <a:rPr lang="ko-KR" altLang="en-US" u="none" dirty="0"/>
              <a:t>를 해서 원격 저장소를 업데이트를 했는지 모르기 때문에 </a:t>
            </a:r>
            <a:r>
              <a:rPr lang="en-US" altLang="ko-KR" u="none" dirty="0"/>
              <a:t>pull</a:t>
            </a:r>
            <a:r>
              <a:rPr lang="ko-KR" altLang="en-US" u="none" dirty="0"/>
              <a:t>을 먼저 진행하고 </a:t>
            </a:r>
            <a:r>
              <a:rPr lang="en-US" altLang="ko-KR" u="none" dirty="0"/>
              <a:t>push</a:t>
            </a:r>
            <a:r>
              <a:rPr lang="ko-KR" altLang="en-US" u="none" dirty="0"/>
              <a:t>를 하는게 좋습니다</a:t>
            </a:r>
            <a:r>
              <a:rPr lang="en-US" altLang="ko-KR" u="none" dirty="0"/>
              <a:t>. </a:t>
            </a:r>
            <a:r>
              <a:rPr lang="ko-KR" altLang="en-US" u="none" dirty="0"/>
              <a:t>그리고 </a:t>
            </a:r>
            <a:r>
              <a:rPr lang="en-US" altLang="ko-KR" u="none" dirty="0"/>
              <a:t>git</a:t>
            </a:r>
            <a:r>
              <a:rPr lang="ko-KR" altLang="en-US" u="none" dirty="0"/>
              <a:t>이 자동으로 </a:t>
            </a:r>
            <a:r>
              <a:rPr lang="en-US" altLang="ko-KR" u="none" dirty="0"/>
              <a:t>A.py </a:t>
            </a:r>
            <a:r>
              <a:rPr lang="ko-KR" altLang="en-US" u="none" dirty="0"/>
              <a:t>파일을 수정해서 반영해줬는데 반영해준 원리에 대해서 설명하도록 하겠습니다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59</a:t>
            </a:fld>
            <a:endParaRPr lang="ko-KR" altLang="en-US"/>
          </a:p>
        </p:txBody>
      </p:sp>
    </p:spTree>
    <p:extLst>
      <p:ext uri="{BB962C8B-B14F-4D97-AF65-F5344CB8AC3E}">
        <p14:creationId xmlns:p14="http://schemas.microsoft.com/office/powerpoint/2010/main" val="2599714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latin typeface="CookieRun Black" panose="020B0600000101010101" pitchFamily="50" charset="-127"/>
                <a:ea typeface="CookieRun Black" panose="020B0600000101010101" pitchFamily="50" charset="-127"/>
              </a:rPr>
              <a:t>네 알겠고요</a:t>
            </a:r>
            <a:r>
              <a:rPr lang="en-US" altLang="ko-KR" sz="1200" b="1" dirty="0">
                <a:latin typeface="CookieRun Black" panose="020B0600000101010101" pitchFamily="50" charset="-127"/>
                <a:ea typeface="CookieRun Black" panose="020B0600000101010101" pitchFamily="50" charset="-127"/>
              </a:rPr>
              <a:t>. </a:t>
            </a:r>
            <a:r>
              <a:rPr lang="ko-KR" altLang="en-US" sz="1200" b="1" dirty="0">
                <a:latin typeface="CookieRun Black" panose="020B0600000101010101" pitchFamily="50" charset="-127"/>
                <a:ea typeface="CookieRun Black" panose="020B0600000101010101" pitchFamily="50" charset="-127"/>
              </a:rPr>
              <a:t>그럼 </a:t>
            </a:r>
            <a:r>
              <a:rPr lang="en-US" altLang="ko-KR" sz="1200" b="1" dirty="0">
                <a:latin typeface="CookieRun Black" panose="020B0600000101010101" pitchFamily="50" charset="-127"/>
                <a:ea typeface="CookieRun Black" panose="020B0600000101010101" pitchFamily="50" charset="-127"/>
              </a:rPr>
              <a:t>GIT</a:t>
            </a:r>
            <a:r>
              <a:rPr lang="ko-KR" altLang="en-US" sz="1200" b="1" dirty="0">
                <a:latin typeface="CookieRun Black" panose="020B0600000101010101" pitchFamily="50" charset="-127"/>
                <a:ea typeface="CookieRun Black" panose="020B0600000101010101" pitchFamily="50" charset="-127"/>
              </a:rPr>
              <a:t> 만의 버전을 관리해주는 비법이 뭔가요</a:t>
            </a:r>
            <a:r>
              <a:rPr lang="en-US" altLang="ko-KR" sz="1200" b="1" dirty="0">
                <a:latin typeface="CookieRun Black" panose="020B0600000101010101" pitchFamily="50" charset="-127"/>
                <a:ea typeface="CookieRun Black" panose="020B0600000101010101" pitchFamily="50" charset="-127"/>
              </a:rPr>
              <a:t>?</a:t>
            </a:r>
            <a:endParaRPr lang="ko-KR" altLang="en-US" sz="1200" b="1" dirty="0">
              <a:latin typeface="CookieRun Black" panose="020B0600000101010101" pitchFamily="50" charset="-127"/>
              <a:ea typeface="CookieRun Black" panose="020B0600000101010101" pitchFamily="50"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그 비법은 스냅샷입니다</a:t>
            </a:r>
            <a:r>
              <a:rPr lang="en-US" altLang="ko-KR" dirty="0"/>
              <a:t>.  </a:t>
            </a:r>
            <a:r>
              <a:rPr lang="ko-KR" altLang="en-US" dirty="0"/>
              <a:t>스냅샷은 특정 시점에서 파일</a:t>
            </a:r>
            <a:r>
              <a:rPr lang="en-US" altLang="ko-KR" dirty="0"/>
              <a:t>, </a:t>
            </a:r>
            <a:r>
              <a:rPr lang="ko-KR" altLang="en-US" dirty="0"/>
              <a:t>폴더 등의 작업된 상태를 의미를 해서 특정 시점에 어떤 파일에 어떤 내용이 기록되어 있는지</a:t>
            </a:r>
            <a:r>
              <a:rPr lang="en-US" altLang="ko-KR" dirty="0"/>
              <a:t>, </a:t>
            </a:r>
            <a:r>
              <a:rPr lang="ko-KR" altLang="en-US" dirty="0"/>
              <a:t>또는 어떤 파일이 존재하고 삭제되었는지 등 모든 정보를 포함된 상태를 말합니다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다시 말해서 </a:t>
            </a:r>
            <a:r>
              <a:rPr lang="ko-KR" altLang="en-US" dirty="0" err="1"/>
              <a:t>스냅샵은</a:t>
            </a:r>
            <a:r>
              <a:rPr lang="ko-KR" altLang="en-US" dirty="0"/>
              <a:t> 우리가 작성한 코드</a:t>
            </a:r>
            <a:r>
              <a:rPr lang="en-US" altLang="ko-KR" dirty="0"/>
              <a:t>, </a:t>
            </a:r>
            <a:r>
              <a:rPr lang="ko-KR" altLang="en-US" dirty="0"/>
              <a:t>문서 등을 버전으로 만든 상태정보다</a:t>
            </a:r>
            <a:r>
              <a:rPr lang="en-US" altLang="ko-KR" dirty="0"/>
              <a:t>!</a:t>
            </a:r>
            <a:r>
              <a:rPr lang="ko-KR" altLang="en-US" dirty="0"/>
              <a:t> 라고 이해하면 조금 더 쉬울 것 같습니다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그래서 저희는 스냅샷 이용해 통해 특정 시점인 과거로 되돌아 갈 수 있게 되는 겁니다</a:t>
            </a:r>
            <a:r>
              <a:rPr lang="en-US" altLang="ko-KR" dirty="0"/>
              <a:t>.</a:t>
            </a:r>
          </a:p>
          <a:p>
            <a:endParaRPr lang="ko-KR" altLang="en-US" sz="1200" b="1" dirty="0">
              <a:latin typeface="CookieRun Black" panose="020B0600000101010101" pitchFamily="50" charset="-127"/>
              <a:ea typeface="CookieRun Black" panose="020B0600000101010101" pitchFamily="50" charset="-127"/>
            </a:endParaRP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6</a:t>
            </a:fld>
            <a:endParaRPr lang="ko-KR" altLang="en-US"/>
          </a:p>
        </p:txBody>
      </p:sp>
    </p:spTree>
    <p:extLst>
      <p:ext uri="{BB962C8B-B14F-4D97-AF65-F5344CB8AC3E}">
        <p14:creationId xmlns:p14="http://schemas.microsoft.com/office/powerpoint/2010/main" val="16287484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u="none" dirty="0"/>
              <a:t>2</a:t>
            </a:r>
            <a:r>
              <a:rPr lang="ko-KR" altLang="en-US" u="none" dirty="0"/>
              <a:t>번 과정의 비밀을 알기 전에 </a:t>
            </a:r>
            <a:r>
              <a:rPr lang="en-US" altLang="ko-KR" u="none" dirty="0"/>
              <a:t>2</a:t>
            </a:r>
            <a:r>
              <a:rPr lang="ko-KR" altLang="en-US" u="none" dirty="0"/>
              <a:t>번에 대한 명령어 설명을 하고 진행하겠습니다</a:t>
            </a:r>
            <a:r>
              <a:rPr lang="en-US" altLang="ko-KR" u="none" dirty="0"/>
              <a:t>.</a:t>
            </a:r>
          </a:p>
          <a:p>
            <a:pPr algn="l"/>
            <a:endParaRPr lang="en-US" altLang="ko-KR" u="none" dirty="0"/>
          </a:p>
          <a:p>
            <a:pPr algn="l"/>
            <a:r>
              <a:rPr lang="en-US" altLang="ko-KR" u="none" dirty="0"/>
              <a:t>Git</a:t>
            </a:r>
            <a:r>
              <a:rPr lang="ko-KR" altLang="en-US" u="none" dirty="0"/>
              <a:t>에는 </a:t>
            </a:r>
            <a:r>
              <a:rPr lang="en-US" altLang="ko-KR" u="none" dirty="0"/>
              <a:t>fetch</a:t>
            </a:r>
            <a:r>
              <a:rPr lang="ko-KR" altLang="en-US" u="none" dirty="0"/>
              <a:t>가 있고 </a:t>
            </a:r>
            <a:r>
              <a:rPr lang="en-US" altLang="ko-KR" u="none" dirty="0"/>
              <a:t>merge</a:t>
            </a:r>
            <a:r>
              <a:rPr lang="ko-KR" altLang="en-US" u="none" dirty="0"/>
              <a:t>가 있는데 이 둘은 한 세트입니다</a:t>
            </a:r>
            <a:r>
              <a:rPr lang="en-US" altLang="ko-KR" u="none" dirty="0"/>
              <a:t>. </a:t>
            </a:r>
            <a:r>
              <a:rPr lang="ko-KR" altLang="en-US" u="none" dirty="0"/>
              <a:t>그래서 </a:t>
            </a:r>
            <a:r>
              <a:rPr lang="en-US" altLang="ko-KR" u="none" dirty="0"/>
              <a:t>fetch</a:t>
            </a:r>
            <a:r>
              <a:rPr lang="ko-KR" altLang="en-US" u="none" dirty="0"/>
              <a:t>는 원격 저장소에 저장된 최신 버전들을 다운로드 하고</a:t>
            </a:r>
            <a:r>
              <a:rPr lang="en-US" altLang="ko-KR" u="none" dirty="0"/>
              <a:t>, merge</a:t>
            </a:r>
            <a:r>
              <a:rPr lang="ko-KR" altLang="en-US" u="none" dirty="0"/>
              <a:t>는 현재 작업하고 있는 공간과 원격 저장소에 저장된 작업 공간을 </a:t>
            </a:r>
            <a:endParaRPr lang="en-US" altLang="ko-KR" u="none" dirty="0"/>
          </a:p>
          <a:p>
            <a:pPr algn="l"/>
            <a:r>
              <a:rPr lang="ko-KR" altLang="en-US" u="none" dirty="0"/>
              <a:t>병합하여 하나의 공간으로 합쳐주는 역할을 합니다</a:t>
            </a:r>
            <a:r>
              <a:rPr lang="en-US" altLang="ko-KR" u="none" dirty="0"/>
              <a:t>. </a:t>
            </a:r>
          </a:p>
          <a:p>
            <a:pPr algn="l"/>
            <a:r>
              <a:rPr lang="ko-KR" altLang="en-US" u="none" dirty="0"/>
              <a:t>그럼 </a:t>
            </a:r>
            <a:r>
              <a:rPr lang="en-US" altLang="ko-KR" u="none" dirty="0"/>
              <a:t>Pull</a:t>
            </a:r>
            <a:r>
              <a:rPr lang="ko-KR" altLang="en-US" u="none" dirty="0"/>
              <a:t>은 무엇인가요</a:t>
            </a:r>
            <a:r>
              <a:rPr lang="en-US" altLang="ko-KR" u="none" dirty="0"/>
              <a:t>? Pull</a:t>
            </a:r>
            <a:r>
              <a:rPr lang="ko-KR" altLang="en-US" u="none" dirty="0"/>
              <a:t>은 </a:t>
            </a:r>
            <a:r>
              <a:rPr lang="en-US" altLang="ko-KR" u="none" dirty="0"/>
              <a:t>fetch</a:t>
            </a:r>
            <a:r>
              <a:rPr lang="ko-KR" altLang="en-US" u="none" dirty="0"/>
              <a:t>와 </a:t>
            </a:r>
            <a:r>
              <a:rPr lang="en-US" altLang="ko-KR" u="none" dirty="0"/>
              <a:t>merge</a:t>
            </a:r>
            <a:r>
              <a:rPr lang="ko-KR" altLang="en-US" u="none" dirty="0"/>
              <a:t>를 한번에 해주는 명령어 입니다</a:t>
            </a:r>
            <a:endParaRPr lang="en-US" altLang="ko-KR" u="none" dirty="0"/>
          </a:p>
          <a:p>
            <a:pPr algn="l"/>
            <a:r>
              <a:rPr lang="ko-KR" altLang="en-US" u="none" dirty="0"/>
              <a:t> </a:t>
            </a:r>
            <a:r>
              <a:rPr lang="en-US" altLang="ko-KR" u="none" dirty="0"/>
              <a:t>.</a:t>
            </a:r>
          </a:p>
          <a:p>
            <a:pPr algn="l"/>
            <a:endParaRPr lang="en-US" altLang="ko-KR" u="none" dirty="0"/>
          </a:p>
          <a:p>
            <a:pPr algn="l"/>
            <a:endParaRPr lang="en-US" altLang="ko-KR" u="none"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60</a:t>
            </a:fld>
            <a:endParaRPr lang="ko-KR" altLang="en-US"/>
          </a:p>
        </p:txBody>
      </p:sp>
    </p:spTree>
    <p:extLst>
      <p:ext uri="{BB962C8B-B14F-4D97-AF65-F5344CB8AC3E}">
        <p14:creationId xmlns:p14="http://schemas.microsoft.com/office/powerpoint/2010/main" val="25851471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그 비법은 </a:t>
            </a:r>
            <a:r>
              <a:rPr lang="en-US" altLang="ko-KR" u="none" dirty="0"/>
              <a:t>3-way</a:t>
            </a:r>
            <a:r>
              <a:rPr lang="ko-KR" altLang="en-US" u="none" dirty="0"/>
              <a:t> </a:t>
            </a:r>
            <a:r>
              <a:rPr lang="en-US" altLang="ko-KR" u="none" dirty="0"/>
              <a:t>merge</a:t>
            </a:r>
            <a:r>
              <a:rPr lang="ko-KR" altLang="en-US" u="none" dirty="0"/>
              <a:t>입니다</a:t>
            </a:r>
            <a:r>
              <a:rPr lang="en-US" altLang="ko-KR" u="none" dirty="0"/>
              <a:t>.</a:t>
            </a:r>
          </a:p>
          <a:p>
            <a:pPr algn="l"/>
            <a:r>
              <a:rPr lang="ko-KR" altLang="en-US" u="none" dirty="0"/>
              <a:t>이 비법의 동작 원리는 사용자 </a:t>
            </a:r>
            <a:r>
              <a:rPr lang="en-US" altLang="ko-KR" u="none" dirty="0"/>
              <a:t>B</a:t>
            </a:r>
            <a:r>
              <a:rPr lang="ko-KR" altLang="en-US" u="none" dirty="0"/>
              <a:t>가 </a:t>
            </a:r>
            <a:r>
              <a:rPr lang="en-US" altLang="ko-KR" u="none" dirty="0"/>
              <a:t>merge </a:t>
            </a:r>
            <a:r>
              <a:rPr lang="ko-KR" altLang="en-US" u="none" dirty="0"/>
              <a:t>할 때</a:t>
            </a:r>
            <a:r>
              <a:rPr lang="en-US" altLang="ko-KR" u="none" dirty="0"/>
              <a:t>,</a:t>
            </a:r>
            <a:r>
              <a:rPr lang="ko-KR" altLang="en-US" u="none" dirty="0"/>
              <a:t> 최신 원격 저장소의 버전 정보와 현 사용자</a:t>
            </a:r>
            <a:r>
              <a:rPr lang="en-US" altLang="ko-KR" u="none" dirty="0"/>
              <a:t>B</a:t>
            </a:r>
            <a:r>
              <a:rPr lang="ko-KR" altLang="en-US" u="none" dirty="0"/>
              <a:t>의 버전 정보를 바로 비교하는게 아니라</a:t>
            </a:r>
            <a:r>
              <a:rPr lang="en-US" altLang="ko-KR" u="none" dirty="0"/>
              <a:t>,</a:t>
            </a:r>
          </a:p>
          <a:p>
            <a:pPr algn="l"/>
            <a:r>
              <a:rPr lang="ko-KR" altLang="en-US" u="none" dirty="0"/>
              <a:t>최신 원격 저장소에 저장된 기록과 </a:t>
            </a:r>
            <a:r>
              <a:rPr lang="en-US" altLang="ko-KR" u="none" dirty="0"/>
              <a:t>B </a:t>
            </a:r>
            <a:r>
              <a:rPr lang="ko-KR" altLang="en-US" u="none" dirty="0"/>
              <a:t>사용자의 기록이 공통된 최신 정보를 찾아 그 지점을 공통 부모 브랜치 지점이라고 판단하고</a:t>
            </a:r>
            <a:endParaRPr lang="en-US" altLang="ko-KR" u="none" dirty="0"/>
          </a:p>
          <a:p>
            <a:pPr algn="l"/>
            <a:r>
              <a:rPr lang="ko-KR" altLang="en-US" u="none" dirty="0"/>
              <a:t>공통 부모 지점과 최신 원격 버전 정보를 비교하고</a:t>
            </a:r>
            <a:r>
              <a:rPr lang="en-US" altLang="ko-KR" u="none" dirty="0"/>
              <a:t> </a:t>
            </a:r>
            <a:r>
              <a:rPr lang="ko-KR" altLang="en-US" u="none" dirty="0"/>
              <a:t>사용자 </a:t>
            </a:r>
            <a:r>
              <a:rPr lang="en-US" altLang="ko-KR" u="none" dirty="0"/>
              <a:t>B</a:t>
            </a:r>
            <a:r>
              <a:rPr lang="ko-KR" altLang="en-US" u="none" dirty="0"/>
              <a:t>도 공통 부모와 비교해서 나온 결과를 한번 더 비교하여 </a:t>
            </a:r>
            <a:r>
              <a:rPr lang="en-US" altLang="ko-KR" u="none" dirty="0"/>
              <a:t>merge</a:t>
            </a:r>
            <a:r>
              <a:rPr lang="ko-KR" altLang="en-US" u="none" dirty="0"/>
              <a:t>를 시켜줍니다</a:t>
            </a:r>
            <a:r>
              <a:rPr lang="en-US" altLang="ko-KR" u="none" dirty="0"/>
              <a:t>.</a:t>
            </a:r>
          </a:p>
          <a:p>
            <a:pPr algn="l"/>
            <a:r>
              <a:rPr lang="ko-KR" altLang="en-US" u="none" dirty="0"/>
              <a:t>지금 말한 게 어려워서 이해가 안될 수 있습니다</a:t>
            </a:r>
            <a:r>
              <a:rPr lang="en-US" altLang="ko-KR" u="none" dirty="0"/>
              <a:t>. </a:t>
            </a:r>
            <a:r>
              <a:rPr lang="ko-KR" altLang="en-US" u="none" dirty="0"/>
              <a:t>뒤에 자세히 설명하니 그냥 따라와주세요</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61</a:t>
            </a:fld>
            <a:endParaRPr lang="ko-KR" altLang="en-US"/>
          </a:p>
        </p:txBody>
      </p:sp>
    </p:spTree>
    <p:extLst>
      <p:ext uri="{BB962C8B-B14F-4D97-AF65-F5344CB8AC3E}">
        <p14:creationId xmlns:p14="http://schemas.microsoft.com/office/powerpoint/2010/main" val="18151425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원격 저장소에 저장된 </a:t>
            </a:r>
            <a:r>
              <a:rPr lang="en-US" altLang="ko-KR" u="none" dirty="0"/>
              <a:t>A.py </a:t>
            </a:r>
            <a:r>
              <a:rPr lang="ko-KR" altLang="en-US" u="none" dirty="0"/>
              <a:t>파일이 초록색 영역</a:t>
            </a:r>
            <a:r>
              <a:rPr lang="en-US" altLang="ko-KR" u="none" dirty="0"/>
              <a:t>, </a:t>
            </a:r>
            <a:r>
              <a:rPr lang="ko-KR" altLang="en-US" u="none" dirty="0"/>
              <a:t>공통으로 저장된 기록 중 </a:t>
            </a:r>
            <a:r>
              <a:rPr lang="en-US" altLang="ko-KR" u="none" dirty="0"/>
              <a:t>A.py</a:t>
            </a:r>
            <a:r>
              <a:rPr lang="ko-KR" altLang="en-US" u="none" dirty="0"/>
              <a:t> 파일이 가운데</a:t>
            </a:r>
            <a:r>
              <a:rPr lang="en-US" altLang="ko-KR" u="none" dirty="0"/>
              <a:t> </a:t>
            </a:r>
            <a:r>
              <a:rPr lang="ko-KR" altLang="en-US" u="none" dirty="0"/>
              <a:t>영역</a:t>
            </a:r>
            <a:r>
              <a:rPr lang="en-US" altLang="ko-KR" u="none" dirty="0"/>
              <a:t>,  B</a:t>
            </a:r>
            <a:r>
              <a:rPr lang="ko-KR" altLang="en-US" u="none" dirty="0"/>
              <a:t>의 저장소에 저장된 </a:t>
            </a:r>
            <a:r>
              <a:rPr lang="en-US" altLang="ko-KR" u="none" dirty="0"/>
              <a:t>A.py</a:t>
            </a:r>
            <a:r>
              <a:rPr lang="ko-KR" altLang="en-US" u="none" dirty="0"/>
              <a:t>파일이 </a:t>
            </a:r>
            <a:r>
              <a:rPr lang="ko-KR" altLang="en-US" u="none" dirty="0" err="1"/>
              <a:t>파랑색</a:t>
            </a:r>
            <a:r>
              <a:rPr lang="ko-KR" altLang="en-US" u="none" dirty="0"/>
              <a:t> 영역입니다</a:t>
            </a:r>
            <a:r>
              <a:rPr lang="en-US" altLang="ko-KR" u="none" dirty="0"/>
              <a:t>. </a:t>
            </a:r>
          </a:p>
          <a:p>
            <a:pPr algn="l"/>
            <a:r>
              <a:rPr lang="ko-KR" altLang="en-US" u="none" dirty="0"/>
              <a:t>그림에 선이 있습니다</a:t>
            </a:r>
            <a:r>
              <a:rPr lang="en-US" altLang="ko-KR" u="none" dirty="0"/>
              <a:t>. </a:t>
            </a:r>
            <a:r>
              <a:rPr lang="ko-KR" altLang="en-US" u="none" dirty="0"/>
              <a:t>선끼리 비교를 해서 어떤 부분이 </a:t>
            </a:r>
            <a:r>
              <a:rPr lang="ko-KR" altLang="en-US" u="none" dirty="0" err="1"/>
              <a:t>바꼈는지</a:t>
            </a:r>
            <a:r>
              <a:rPr lang="ko-KR" altLang="en-US" u="none" dirty="0"/>
              <a:t> 체크를 합니다</a:t>
            </a:r>
            <a:r>
              <a:rPr lang="en-US" altLang="ko-KR" u="none" dirty="0"/>
              <a:t> </a:t>
            </a:r>
            <a:r>
              <a:rPr lang="ko-KR" altLang="en-US" u="none" dirty="0"/>
              <a:t>앞에서 말한 델타</a:t>
            </a:r>
            <a:r>
              <a:rPr lang="en-US" altLang="ko-KR" u="none" dirty="0"/>
              <a:t> </a:t>
            </a:r>
            <a:r>
              <a:rPr lang="ko-KR" altLang="en-US" u="none" dirty="0"/>
              <a:t>라는 기능으로 어떤 줄이 수정됐는지 알 수 있게 되는 겁니다</a:t>
            </a:r>
            <a:r>
              <a:rPr lang="en-US" altLang="ko-KR" u="none" dirty="0"/>
              <a:t>.</a:t>
            </a:r>
          </a:p>
          <a:p>
            <a:pPr algn="l"/>
            <a:r>
              <a:rPr lang="ko-KR" altLang="en-US" u="none" dirty="0"/>
              <a:t>그렇게 초록색 선에서 비교하고</a:t>
            </a:r>
            <a:r>
              <a:rPr lang="en-US" altLang="ko-KR" u="none" dirty="0"/>
              <a:t>,</a:t>
            </a:r>
            <a:r>
              <a:rPr lang="ko-KR" altLang="en-US" u="none" dirty="0"/>
              <a:t> 파란색 선에서 비교가 끝나면 두선에서 나온 결과를 한번 더 비교해서 충돌이 발생하지 않게 자동으로 합병해줍니다</a:t>
            </a:r>
            <a:r>
              <a:rPr lang="en-US" altLang="ko-KR" u="none" dirty="0"/>
              <a:t>.</a:t>
            </a:r>
          </a:p>
          <a:p>
            <a:pPr algn="l"/>
            <a:r>
              <a:rPr lang="ko-KR" altLang="en-US" u="none" dirty="0"/>
              <a:t>많이 어려울 겁니다</a:t>
            </a:r>
            <a:r>
              <a:rPr lang="en-US" altLang="ko-KR" u="none" dirty="0"/>
              <a:t>. </a:t>
            </a:r>
            <a:r>
              <a:rPr lang="ko-KR" altLang="en-US" u="none" dirty="0"/>
              <a:t>그렇지만 포기하시지 마시고 천천히 따라와주세요</a:t>
            </a:r>
            <a:r>
              <a:rPr lang="en-US" altLang="ko-KR" u="none" dirty="0"/>
              <a:t>. </a:t>
            </a:r>
            <a:r>
              <a:rPr lang="ko-KR" altLang="en-US" u="none" dirty="0"/>
              <a:t>지금부터 선에서 어떻게 비교가 되는지 설명 </a:t>
            </a:r>
            <a:r>
              <a:rPr lang="ko-KR" altLang="en-US" u="none" dirty="0" err="1"/>
              <a:t>해드릴테니</a:t>
            </a:r>
            <a:r>
              <a:rPr lang="en-US" altLang="ko-KR" u="none" dirty="0"/>
              <a:t> </a:t>
            </a:r>
            <a:r>
              <a:rPr lang="ko-KR" altLang="en-US" u="none" dirty="0"/>
              <a:t>가봅시다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62</a:t>
            </a:fld>
            <a:endParaRPr lang="ko-KR" altLang="en-US"/>
          </a:p>
        </p:txBody>
      </p:sp>
    </p:spTree>
    <p:extLst>
      <p:ext uri="{BB962C8B-B14F-4D97-AF65-F5344CB8AC3E}">
        <p14:creationId xmlns:p14="http://schemas.microsoft.com/office/powerpoint/2010/main" val="2426527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첫번째 초록선에서는 다음과 같이 비교가 됩니다</a:t>
            </a:r>
            <a:r>
              <a:rPr lang="en-US" altLang="ko-KR" u="none" dirty="0"/>
              <a:t>.</a:t>
            </a:r>
          </a:p>
          <a:p>
            <a:pPr algn="l"/>
            <a:r>
              <a:rPr lang="ko-KR" altLang="en-US" u="none" dirty="0"/>
              <a:t>라인별로 비교해서 서로 다르면 수정된 것으로 간주되어 수정된 값으로 변경됩니다</a:t>
            </a:r>
            <a:r>
              <a:rPr lang="en-US" altLang="ko-KR" u="none" dirty="0"/>
              <a:t>. </a:t>
            </a:r>
            <a:r>
              <a:rPr lang="ko-KR" altLang="en-US" u="none" dirty="0"/>
              <a:t>여기서 이를 </a:t>
            </a:r>
            <a:r>
              <a:rPr lang="en-US" altLang="ko-KR" u="none" dirty="0"/>
              <a:t>1</a:t>
            </a:r>
            <a:r>
              <a:rPr lang="ko-KR" altLang="en-US" u="none" dirty="0"/>
              <a:t>로 나타내고 </a:t>
            </a:r>
            <a:endParaRPr lang="en-US" altLang="ko-KR" u="none" dirty="0"/>
          </a:p>
          <a:p>
            <a:pPr algn="l"/>
            <a:r>
              <a:rPr lang="ko-KR" altLang="en-US" u="none" dirty="0"/>
              <a:t>같으면 </a:t>
            </a:r>
            <a:r>
              <a:rPr lang="en-US" altLang="ko-KR" u="none" dirty="0"/>
              <a:t>0</a:t>
            </a:r>
            <a:r>
              <a:rPr lang="ko-KR" altLang="en-US" u="none" dirty="0"/>
              <a:t>으로 나타냈습니다</a:t>
            </a:r>
            <a:r>
              <a:rPr lang="en-US" altLang="ko-KR" u="none" dirty="0"/>
              <a:t>.</a:t>
            </a:r>
          </a:p>
          <a:p>
            <a:pPr algn="l"/>
            <a:r>
              <a:rPr lang="ko-KR" altLang="en-US" u="none" dirty="0"/>
              <a:t>그렇게 하여 라인별로 비교가 끝나면 다음과 같은 결과를 얻을 수 있습니다</a:t>
            </a:r>
            <a:r>
              <a:rPr lang="en-US" altLang="ko-KR" u="none" dirty="0"/>
              <a:t>. 1 0 0</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63</a:t>
            </a:fld>
            <a:endParaRPr lang="ko-KR" altLang="en-US"/>
          </a:p>
        </p:txBody>
      </p:sp>
    </p:spTree>
    <p:extLst>
      <p:ext uri="{BB962C8B-B14F-4D97-AF65-F5344CB8AC3E}">
        <p14:creationId xmlns:p14="http://schemas.microsoft.com/office/powerpoint/2010/main" val="35685359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이번에는 파란색 선 부분입니다</a:t>
            </a:r>
            <a:r>
              <a:rPr lang="en-US" altLang="ko-KR" u="none" dirty="0"/>
              <a:t>. </a:t>
            </a:r>
            <a:r>
              <a:rPr lang="ko-KR" altLang="en-US" u="none" dirty="0"/>
              <a:t>이 부분도 초록선과 마찬가지로 라인별로 비교하여 어느 줄이 수정됐는지 파악합니다</a:t>
            </a:r>
            <a:r>
              <a:rPr lang="en-US" altLang="ko-KR" u="none" dirty="0"/>
              <a:t>.</a:t>
            </a:r>
          </a:p>
          <a:p>
            <a:pPr algn="l"/>
            <a:r>
              <a:rPr lang="ko-KR" altLang="en-US" u="none" dirty="0"/>
              <a:t>그렇게 나온 결과가 </a:t>
            </a:r>
            <a:r>
              <a:rPr lang="en-US" altLang="ko-KR" u="none" dirty="0"/>
              <a:t>0 0 1 </a:t>
            </a:r>
            <a:r>
              <a:rPr lang="ko-KR" altLang="en-US" u="none" dirty="0"/>
              <a:t>입니다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64</a:t>
            </a:fld>
            <a:endParaRPr lang="ko-KR" altLang="en-US"/>
          </a:p>
        </p:txBody>
      </p:sp>
    </p:spTree>
    <p:extLst>
      <p:ext uri="{BB962C8B-B14F-4D97-AF65-F5344CB8AC3E}">
        <p14:creationId xmlns:p14="http://schemas.microsoft.com/office/powerpoint/2010/main" val="12648433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초록색 선에서 나온 결과 </a:t>
            </a:r>
            <a:r>
              <a:rPr lang="en-US" altLang="ko-KR" u="none" dirty="0"/>
              <a:t>1 0 0</a:t>
            </a:r>
            <a:r>
              <a:rPr lang="ko-KR" altLang="en-US" u="none" dirty="0"/>
              <a:t>과 파란색 선에서 나온 </a:t>
            </a:r>
            <a:r>
              <a:rPr lang="en-US" altLang="ko-KR" u="none" dirty="0"/>
              <a:t>0 0 1</a:t>
            </a:r>
            <a:r>
              <a:rPr lang="ko-KR" altLang="en-US" u="none" dirty="0"/>
              <a:t>의 결과를 비교하여 모두 같으면 수정된 게 없으니 그대로 있고</a:t>
            </a:r>
            <a:r>
              <a:rPr lang="en-US" altLang="ko-KR" u="none" dirty="0"/>
              <a:t>,</a:t>
            </a:r>
            <a:r>
              <a:rPr lang="ko-KR" altLang="en-US" u="none" dirty="0"/>
              <a:t> 해당 줄에 </a:t>
            </a:r>
            <a:r>
              <a:rPr lang="en-US" altLang="ko-KR" u="none" dirty="0"/>
              <a:t>1</a:t>
            </a:r>
            <a:r>
              <a:rPr lang="ko-KR" altLang="en-US" u="none" dirty="0"/>
              <a:t>이 있다면 수정된 것으로 간주되어 수정된 내응으로 변경됩니다</a:t>
            </a:r>
            <a:r>
              <a:rPr lang="en-US" altLang="ko-KR" u="none" dirty="0"/>
              <a:t>.</a:t>
            </a:r>
          </a:p>
          <a:p>
            <a:pPr algn="l"/>
            <a:r>
              <a:rPr lang="ko-KR" altLang="en-US" u="none" dirty="0"/>
              <a:t>그렇게 해서 같은 파일에서 다른 줄을 수정 했을 때</a:t>
            </a:r>
            <a:r>
              <a:rPr lang="en-US" altLang="ko-KR" u="none" dirty="0"/>
              <a:t>,</a:t>
            </a:r>
            <a:r>
              <a:rPr lang="ko-KR" altLang="en-US" u="none" dirty="0"/>
              <a:t> </a:t>
            </a:r>
            <a:r>
              <a:rPr lang="en-US" altLang="ko-KR" u="none" dirty="0"/>
              <a:t>git</a:t>
            </a:r>
            <a:r>
              <a:rPr lang="ko-KR" altLang="en-US" u="none" dirty="0"/>
              <a:t>이 자동으로 </a:t>
            </a:r>
            <a:r>
              <a:rPr lang="en-US" altLang="ko-KR" u="none" dirty="0"/>
              <a:t>merge</a:t>
            </a:r>
            <a:r>
              <a:rPr lang="ko-KR" altLang="en-US" u="none" dirty="0"/>
              <a:t>를 시켜주는 이유에 대해서 알아봤습니다</a:t>
            </a:r>
            <a:r>
              <a:rPr lang="en-US" altLang="ko-KR" u="none" dirty="0"/>
              <a:t>.</a:t>
            </a:r>
          </a:p>
          <a:p>
            <a:pPr algn="l"/>
            <a:endParaRPr lang="en-US" altLang="ko-KR" u="none"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65</a:t>
            </a:fld>
            <a:endParaRPr lang="ko-KR" altLang="en-US"/>
          </a:p>
        </p:txBody>
      </p:sp>
    </p:spTree>
    <p:extLst>
      <p:ext uri="{BB962C8B-B14F-4D97-AF65-F5344CB8AC3E}">
        <p14:creationId xmlns:p14="http://schemas.microsoft.com/office/powerpoint/2010/main" val="1290897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하지만 이번에는 같은 파일에서 같은 줄을 수정했을 때</a:t>
            </a:r>
            <a:r>
              <a:rPr lang="en-US" altLang="ko-KR" u="none" dirty="0"/>
              <a:t>, </a:t>
            </a:r>
            <a:r>
              <a:rPr lang="ko-KR" altLang="en-US" u="none" dirty="0"/>
              <a:t>충돌을 해결하는 방법에 대해서 알아보고자 합니다</a:t>
            </a:r>
            <a:r>
              <a:rPr lang="en-US" altLang="ko-KR" u="none" dirty="0"/>
              <a:t>.</a:t>
            </a:r>
          </a:p>
          <a:p>
            <a:pPr algn="l"/>
            <a:r>
              <a:rPr lang="ko-KR" altLang="en-US" u="none" dirty="0"/>
              <a:t>그래프는 동일합니다</a:t>
            </a:r>
            <a:r>
              <a:rPr lang="en-US" altLang="ko-KR" u="none" dirty="0"/>
              <a:t>. </a:t>
            </a:r>
            <a:r>
              <a:rPr lang="ko-KR" altLang="en-US" u="none" dirty="0"/>
              <a:t>하지만 앞에서 배운 </a:t>
            </a:r>
            <a:r>
              <a:rPr lang="en-US" altLang="ko-KR" u="none" dirty="0"/>
              <a:t>3-way merge</a:t>
            </a:r>
            <a:r>
              <a:rPr lang="ko-KR" altLang="en-US" u="none" dirty="0"/>
              <a:t>가 해결해주지 못하는 부분이 있어 그 부분에 대해서 이야기 드리겠습니다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66</a:t>
            </a:fld>
            <a:endParaRPr lang="ko-KR" altLang="en-US"/>
          </a:p>
        </p:txBody>
      </p:sp>
    </p:spTree>
    <p:extLst>
      <p:ext uri="{BB962C8B-B14F-4D97-AF65-F5344CB8AC3E}">
        <p14:creationId xmlns:p14="http://schemas.microsoft.com/office/powerpoint/2010/main" val="33976004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err="1"/>
              <a:t>앞전과</a:t>
            </a:r>
            <a:r>
              <a:rPr lang="ko-KR" altLang="en-US" u="none" dirty="0"/>
              <a:t> 동일하게 사용자 </a:t>
            </a:r>
            <a:r>
              <a:rPr lang="en-US" altLang="ko-KR" u="none" dirty="0"/>
              <a:t>A</a:t>
            </a:r>
            <a:r>
              <a:rPr lang="ko-KR" altLang="en-US" u="none" dirty="0"/>
              <a:t>와 사용자 </a:t>
            </a:r>
            <a:r>
              <a:rPr lang="en-US" altLang="ko-KR" u="none" dirty="0"/>
              <a:t>B</a:t>
            </a:r>
            <a:r>
              <a:rPr lang="ko-KR" altLang="en-US" u="none" dirty="0"/>
              <a:t>가 두 번째 줄을 서로 다른 내용으로 수정하고 </a:t>
            </a:r>
            <a:r>
              <a:rPr lang="en-US" altLang="ko-KR" u="none" dirty="0"/>
              <a:t>commit</a:t>
            </a:r>
            <a:r>
              <a:rPr lang="ko-KR" altLang="en-US" u="none" dirty="0"/>
              <a:t>을 해 버전을 만듭니다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67</a:t>
            </a:fld>
            <a:endParaRPr lang="ko-KR" altLang="en-US"/>
          </a:p>
        </p:txBody>
      </p:sp>
    </p:spTree>
    <p:extLst>
      <p:ext uri="{BB962C8B-B14F-4D97-AF65-F5344CB8AC3E}">
        <p14:creationId xmlns:p14="http://schemas.microsoft.com/office/powerpoint/2010/main" val="36473399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사용자 </a:t>
            </a:r>
            <a:r>
              <a:rPr lang="en-US" altLang="ko-KR" u="none" dirty="0"/>
              <a:t>A</a:t>
            </a:r>
            <a:r>
              <a:rPr lang="ko-KR" altLang="en-US" u="none" dirty="0"/>
              <a:t>가 먼저 </a:t>
            </a:r>
            <a:r>
              <a:rPr lang="en-US" altLang="ko-KR" u="none" dirty="0"/>
              <a:t>push</a:t>
            </a:r>
            <a:r>
              <a:rPr lang="ko-KR" altLang="en-US" u="none" dirty="0"/>
              <a:t>를 합니다</a:t>
            </a:r>
            <a:r>
              <a:rPr lang="en-US" altLang="ko-KR" u="none" dirty="0"/>
              <a:t>. </a:t>
            </a:r>
            <a:r>
              <a:rPr lang="ko-KR" altLang="en-US" u="none" dirty="0"/>
              <a:t>그러면 사용자 </a:t>
            </a:r>
            <a:r>
              <a:rPr lang="en-US" altLang="ko-KR" u="none" dirty="0"/>
              <a:t>B</a:t>
            </a:r>
            <a:r>
              <a:rPr lang="ko-KR" altLang="en-US" u="none" dirty="0"/>
              <a:t>의 로컬 저장소는 </a:t>
            </a:r>
            <a:r>
              <a:rPr lang="en-US" altLang="ko-KR" u="none" dirty="0"/>
              <a:t>pull</a:t>
            </a:r>
            <a:r>
              <a:rPr lang="ko-KR" altLang="en-US" u="none" dirty="0"/>
              <a:t>을 하지 않았기에 변동이 없습니다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68</a:t>
            </a:fld>
            <a:endParaRPr lang="ko-KR" altLang="en-US"/>
          </a:p>
        </p:txBody>
      </p:sp>
    </p:spTree>
    <p:extLst>
      <p:ext uri="{BB962C8B-B14F-4D97-AF65-F5344CB8AC3E}">
        <p14:creationId xmlns:p14="http://schemas.microsoft.com/office/powerpoint/2010/main" val="5410000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사용자 </a:t>
            </a:r>
            <a:r>
              <a:rPr lang="en-US" altLang="ko-KR" u="none" dirty="0"/>
              <a:t>B</a:t>
            </a:r>
            <a:r>
              <a:rPr lang="ko-KR" altLang="en-US" u="none" dirty="0"/>
              <a:t>도 원격 저장소에 업로드하기 위해 </a:t>
            </a:r>
            <a:r>
              <a:rPr lang="en-US" altLang="ko-KR" u="none" dirty="0"/>
              <a:t>pull</a:t>
            </a:r>
            <a:r>
              <a:rPr lang="ko-KR" altLang="en-US" u="none" dirty="0"/>
              <a:t>을 진행합니다</a:t>
            </a:r>
            <a:r>
              <a:rPr lang="en-US" altLang="ko-KR" u="none" dirty="0"/>
              <a:t>. </a:t>
            </a:r>
            <a:r>
              <a:rPr lang="ko-KR" altLang="en-US" u="none" dirty="0"/>
              <a:t>그랬더니 에러가 발생하면서 </a:t>
            </a:r>
            <a:r>
              <a:rPr lang="en-US" altLang="ko-KR" u="none" dirty="0"/>
              <a:t>merger</a:t>
            </a:r>
            <a:r>
              <a:rPr lang="ko-KR" altLang="en-US" u="none" dirty="0"/>
              <a:t>가 되지 않게 됩니다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69</a:t>
            </a:fld>
            <a:endParaRPr lang="ko-KR" altLang="en-US"/>
          </a:p>
        </p:txBody>
      </p:sp>
    </p:spTree>
    <p:extLst>
      <p:ext uri="{BB962C8B-B14F-4D97-AF65-F5344CB8AC3E}">
        <p14:creationId xmlns:p14="http://schemas.microsoft.com/office/powerpoint/2010/main" val="3542716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sz="1200" b="1" dirty="0">
                <a:latin typeface="CookieRun Black" panose="020B0600000101010101" pitchFamily="50" charset="-127"/>
                <a:ea typeface="CookieRun Black" panose="020B0600000101010101" pitchFamily="50" charset="-127"/>
              </a:rPr>
              <a:t>또한 </a:t>
            </a:r>
            <a:r>
              <a:rPr lang="en-US" altLang="ko-KR" sz="1200" b="1" dirty="0">
                <a:latin typeface="CookieRun Black" panose="020B0600000101010101" pitchFamily="50" charset="-127"/>
                <a:ea typeface="CookieRun Black" panose="020B0600000101010101" pitchFamily="50" charset="-127"/>
              </a:rPr>
              <a:t>GIT</a:t>
            </a:r>
            <a:r>
              <a:rPr lang="ko-KR" altLang="en-US" sz="1200" b="1" dirty="0">
                <a:latin typeface="CookieRun Black" panose="020B0600000101010101" pitchFamily="50" charset="-127"/>
                <a:ea typeface="CookieRun Black" panose="020B0600000101010101" pitchFamily="50" charset="-127"/>
              </a:rPr>
              <a:t>만의 파일 추적이 가능한 비법이 있습니다</a:t>
            </a:r>
            <a:r>
              <a:rPr lang="en-US" altLang="ko-KR" sz="1200" b="1" dirty="0">
                <a:latin typeface="CookieRun Black" panose="020B0600000101010101" pitchFamily="50" charset="-127"/>
                <a:ea typeface="CookieRun Black" panose="020B0600000101010101" pitchFamily="50" charset="-127"/>
              </a:rPr>
              <a:t>. </a:t>
            </a:r>
            <a:r>
              <a:rPr lang="ko-KR" altLang="en-US" sz="1200" b="1" dirty="0">
                <a:latin typeface="CookieRun Black" panose="020B0600000101010101" pitchFamily="50" charset="-127"/>
                <a:ea typeface="CookieRun Black" panose="020B0600000101010101" pitchFamily="50" charset="-127"/>
              </a:rPr>
              <a:t>그 비법은 델타입니다</a:t>
            </a:r>
            <a:r>
              <a:rPr lang="en-US" altLang="ko-KR" sz="1200" b="1" dirty="0">
                <a:latin typeface="CookieRun Black" panose="020B0600000101010101" pitchFamily="50" charset="-127"/>
                <a:ea typeface="CookieRun Black" panose="020B0600000101010101" pitchFamily="50" charset="-127"/>
              </a:rPr>
              <a:t>.</a:t>
            </a:r>
          </a:p>
          <a:p>
            <a:pPr algn="l"/>
            <a:r>
              <a:rPr lang="ko-KR" altLang="en-US" sz="1200" b="1" dirty="0">
                <a:latin typeface="CookieRun Black" panose="020B0600000101010101" pitchFamily="50" charset="-127"/>
                <a:ea typeface="CookieRun Black" panose="020B0600000101010101" pitchFamily="50" charset="-127"/>
              </a:rPr>
              <a:t>델타는 이전 스냅샷</a:t>
            </a:r>
            <a:r>
              <a:rPr lang="en-US" altLang="ko-KR" sz="1200" b="1" dirty="0">
                <a:latin typeface="CookieRun Black" panose="020B0600000101010101" pitchFamily="50" charset="-127"/>
                <a:ea typeface="CookieRun Black" panose="020B0600000101010101" pitchFamily="50" charset="-127"/>
              </a:rPr>
              <a:t>(</a:t>
            </a:r>
            <a:r>
              <a:rPr lang="ko-KR" altLang="en-US" sz="1200" b="1" dirty="0">
                <a:latin typeface="CookieRun Black" panose="020B0600000101010101" pitchFamily="50" charset="-127"/>
                <a:ea typeface="CookieRun Black" panose="020B0600000101010101" pitchFamily="50" charset="-127"/>
              </a:rPr>
              <a:t>부모</a:t>
            </a:r>
            <a:r>
              <a:rPr lang="en-US" altLang="ko-KR" sz="1200" b="1" dirty="0">
                <a:latin typeface="CookieRun Black" panose="020B0600000101010101" pitchFamily="50" charset="-127"/>
                <a:ea typeface="CookieRun Black" panose="020B0600000101010101" pitchFamily="50" charset="-127"/>
              </a:rPr>
              <a:t>)</a:t>
            </a:r>
            <a:r>
              <a:rPr lang="ko-KR" altLang="en-US" sz="1200" b="1" dirty="0">
                <a:latin typeface="CookieRun Black" panose="020B0600000101010101" pitchFamily="50" charset="-127"/>
                <a:ea typeface="CookieRun Black" panose="020B0600000101010101" pitchFamily="50" charset="-127"/>
              </a:rPr>
              <a:t> 정보와 현재 스냅샷 정보를 비교</a:t>
            </a:r>
            <a:r>
              <a:rPr lang="en-US" altLang="ko-KR" sz="1200" b="1" dirty="0">
                <a:latin typeface="CookieRun Black" panose="020B0600000101010101" pitchFamily="50" charset="-127"/>
                <a:ea typeface="CookieRun Black" panose="020B0600000101010101" pitchFamily="50" charset="-127"/>
              </a:rPr>
              <a:t>(Diff) </a:t>
            </a:r>
            <a:r>
              <a:rPr lang="ko-KR" altLang="en-US" sz="1200" b="1" dirty="0">
                <a:latin typeface="CookieRun Black" panose="020B0600000101010101" pitchFamily="50" charset="-127"/>
                <a:ea typeface="CookieRun Black" panose="020B0600000101010101" pitchFamily="50" charset="-127"/>
              </a:rPr>
              <a:t>프로그램을 통해 얻어내서 우리가 어떤 코드를 수정했고 몇 번째 줄이며 파일을 생성했는지 추적이 가능해집니다</a:t>
            </a:r>
            <a:r>
              <a:rPr lang="en-US" altLang="ko-KR" sz="1200" b="1" dirty="0">
                <a:latin typeface="CookieRun Black" panose="020B0600000101010101" pitchFamily="50" charset="-127"/>
                <a:ea typeface="CookieRun Black" panose="020B0600000101010101" pitchFamily="50" charset="-127"/>
              </a:rPr>
              <a:t>.</a:t>
            </a:r>
            <a:endParaRPr lang="en-US" altLang="ko-KR" dirty="0"/>
          </a:p>
          <a:p>
            <a:pPr algn="l"/>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CookieRun Black" panose="020B0600000101010101" pitchFamily="50" charset="-127"/>
                <a:ea typeface="CookieRun Black" panose="020B0600000101010101" pitchFamily="50" charset="-127"/>
              </a:rPr>
              <a:t>GIT</a:t>
            </a:r>
            <a:r>
              <a:rPr lang="ko-KR" altLang="en-US" sz="1200" b="1" dirty="0">
                <a:latin typeface="CookieRun Black" panose="020B0600000101010101" pitchFamily="50" charset="-127"/>
                <a:ea typeface="CookieRun Black" panose="020B0600000101010101" pitchFamily="50" charset="-127"/>
              </a:rPr>
              <a:t> 만의 파일 수정 또는 생성 삭제에 대해서 추적이 가능한 이유는 델타 덕분입니다</a:t>
            </a:r>
            <a:r>
              <a:rPr lang="en-US" altLang="ko-KR" sz="1200" b="1" dirty="0">
                <a:latin typeface="CookieRun Black" panose="020B0600000101010101" pitchFamily="50" charset="-127"/>
                <a:ea typeface="CookieRun Black" panose="020B0600000101010101" pitchFamily="50" charset="-127"/>
              </a:rPr>
              <a:t>.</a:t>
            </a:r>
          </a:p>
          <a:p>
            <a:pPr algn="l"/>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7</a:t>
            </a:fld>
            <a:endParaRPr lang="ko-KR" altLang="en-US"/>
          </a:p>
        </p:txBody>
      </p:sp>
    </p:spTree>
    <p:extLst>
      <p:ext uri="{BB962C8B-B14F-4D97-AF65-F5344CB8AC3E}">
        <p14:creationId xmlns:p14="http://schemas.microsoft.com/office/powerpoint/2010/main" val="33273497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현 상황이 </a:t>
            </a:r>
            <a:r>
              <a:rPr lang="en-US" altLang="ko-KR" u="none" dirty="0"/>
              <a:t>git</a:t>
            </a:r>
            <a:r>
              <a:rPr lang="ko-KR" altLang="en-US" u="none" dirty="0"/>
              <a:t>이 </a:t>
            </a:r>
            <a:r>
              <a:rPr lang="en-US" altLang="ko-KR" u="none" dirty="0"/>
              <a:t>3-way merge</a:t>
            </a:r>
            <a:r>
              <a:rPr lang="ko-KR" altLang="en-US" u="none" dirty="0"/>
              <a:t>를 진행했지만 에러가 발생해 빨강색 상태입니다</a:t>
            </a:r>
            <a:r>
              <a:rPr lang="en-US" altLang="ko-KR" u="none" dirty="0"/>
              <a:t>.</a:t>
            </a:r>
          </a:p>
          <a:p>
            <a:pPr algn="l"/>
            <a:r>
              <a:rPr lang="ko-KR" altLang="en-US" u="none" dirty="0"/>
              <a:t>그럼 왜 실패했는지 이유를 파악해봅시다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70</a:t>
            </a:fld>
            <a:endParaRPr lang="ko-KR" altLang="en-US"/>
          </a:p>
        </p:txBody>
      </p:sp>
    </p:spTree>
    <p:extLst>
      <p:ext uri="{BB962C8B-B14F-4D97-AF65-F5344CB8AC3E}">
        <p14:creationId xmlns:p14="http://schemas.microsoft.com/office/powerpoint/2010/main" val="26896272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err="1"/>
              <a:t>아까와</a:t>
            </a:r>
            <a:r>
              <a:rPr lang="ko-KR" altLang="en-US" u="none" dirty="0"/>
              <a:t> 마찬가지로 원격 저장소와 사용자 </a:t>
            </a:r>
            <a:r>
              <a:rPr lang="en-US" altLang="ko-KR" u="none" dirty="0"/>
              <a:t>B </a:t>
            </a:r>
            <a:r>
              <a:rPr lang="ko-KR" altLang="en-US" u="none" dirty="0"/>
              <a:t>저장소에 공통으로 기록된 지점을 찾아 </a:t>
            </a:r>
            <a:r>
              <a:rPr lang="en-US" altLang="ko-KR" u="none" dirty="0"/>
              <a:t>BASE</a:t>
            </a:r>
            <a:r>
              <a:rPr lang="ko-KR" altLang="en-US" u="none" dirty="0"/>
              <a:t>로 잡고 해당 지점을 각각 비교해서  </a:t>
            </a:r>
            <a:r>
              <a:rPr lang="en-US" altLang="ko-KR" u="none" dirty="0"/>
              <a:t>merge</a:t>
            </a:r>
            <a:r>
              <a:rPr lang="ko-KR" altLang="en-US" u="none" dirty="0"/>
              <a:t>를 진행했지만 실패하게 되었습니다</a:t>
            </a:r>
            <a:r>
              <a:rPr lang="en-US" altLang="ko-KR" u="none" dirty="0"/>
              <a:t>. </a:t>
            </a:r>
          </a:p>
          <a:p>
            <a:pPr algn="l"/>
            <a:r>
              <a:rPr lang="ko-KR" altLang="en-US" u="none" dirty="0"/>
              <a:t>이 과정을 살펴보면</a:t>
            </a:r>
            <a:endParaRPr lang="en-US" altLang="ko-KR" u="none" dirty="0"/>
          </a:p>
          <a:p>
            <a:pPr algn="l"/>
            <a:endParaRPr lang="en-US" altLang="ko-KR" u="none"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71</a:t>
            </a:fld>
            <a:endParaRPr lang="ko-KR" altLang="en-US"/>
          </a:p>
        </p:txBody>
      </p:sp>
    </p:spTree>
    <p:extLst>
      <p:ext uri="{BB962C8B-B14F-4D97-AF65-F5344CB8AC3E}">
        <p14:creationId xmlns:p14="http://schemas.microsoft.com/office/powerpoint/2010/main" val="42480956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u="none" dirty="0"/>
              <a:t>BASE</a:t>
            </a:r>
            <a:r>
              <a:rPr lang="ko-KR" altLang="en-US" u="none" dirty="0"/>
              <a:t> 지점과 원격 저장소에 최신 정보를 라인별로 비교하면 </a:t>
            </a:r>
            <a:r>
              <a:rPr lang="en-US" altLang="ko-KR" u="none" dirty="0"/>
              <a:t>0 1 0</a:t>
            </a:r>
            <a:r>
              <a:rPr lang="ko-KR" altLang="en-US" u="none" dirty="0"/>
              <a:t>이라는 결과를 얻습니다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72</a:t>
            </a:fld>
            <a:endParaRPr lang="ko-KR" altLang="en-US"/>
          </a:p>
        </p:txBody>
      </p:sp>
    </p:spTree>
    <p:extLst>
      <p:ext uri="{BB962C8B-B14F-4D97-AF65-F5344CB8AC3E}">
        <p14:creationId xmlns:p14="http://schemas.microsoft.com/office/powerpoint/2010/main" val="2845280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u="none" dirty="0"/>
              <a:t>BASE</a:t>
            </a:r>
            <a:r>
              <a:rPr lang="ko-KR" altLang="en-US" u="none" dirty="0"/>
              <a:t> 지점과 사용자 </a:t>
            </a:r>
            <a:r>
              <a:rPr lang="en-US" altLang="ko-KR" u="none" dirty="0"/>
              <a:t>B</a:t>
            </a:r>
            <a:r>
              <a:rPr lang="ko-KR" altLang="en-US" u="none" dirty="0"/>
              <a:t>의 최신 정보를 라인별로 비교하면 </a:t>
            </a:r>
            <a:r>
              <a:rPr lang="en-US" altLang="ko-KR" u="none" dirty="0"/>
              <a:t>0 1 0</a:t>
            </a:r>
            <a:r>
              <a:rPr lang="ko-KR" altLang="en-US" u="none" dirty="0"/>
              <a:t>이라는 결과를 얻습니다</a:t>
            </a:r>
            <a:r>
              <a:rPr lang="en-US" altLang="ko-KR" u="none" dirty="0"/>
              <a:t>.</a:t>
            </a:r>
          </a:p>
          <a:p>
            <a:pPr algn="l"/>
            <a:endParaRPr lang="en-US" altLang="ko-KR" u="none"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73</a:t>
            </a:fld>
            <a:endParaRPr lang="ko-KR" altLang="en-US"/>
          </a:p>
        </p:txBody>
      </p:sp>
    </p:spTree>
    <p:extLst>
      <p:ext uri="{BB962C8B-B14F-4D97-AF65-F5344CB8AC3E}">
        <p14:creationId xmlns:p14="http://schemas.microsoft.com/office/powerpoint/2010/main" val="4527044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초록색 부분과 파란색 부분을 비교하면 서로 </a:t>
            </a:r>
            <a:r>
              <a:rPr lang="en-US" altLang="ko-KR" u="none" dirty="0"/>
              <a:t>1 1</a:t>
            </a:r>
            <a:r>
              <a:rPr lang="ko-KR" altLang="en-US" u="none" dirty="0"/>
              <a:t>이 겹치면서 </a:t>
            </a:r>
            <a:r>
              <a:rPr lang="en-US" altLang="ko-KR" u="none" dirty="0"/>
              <a:t>Git</a:t>
            </a:r>
            <a:r>
              <a:rPr lang="ko-KR" altLang="en-US" u="none" dirty="0"/>
              <a:t>이 뭘 선택해야하지 라고 의문에 빠지게 됩니다</a:t>
            </a:r>
            <a:r>
              <a:rPr lang="en-US" altLang="ko-KR" u="none" dirty="0"/>
              <a:t>. </a:t>
            </a:r>
            <a:r>
              <a:rPr lang="ko-KR" altLang="en-US" u="none" dirty="0"/>
              <a:t>그렇기에</a:t>
            </a:r>
            <a:endParaRPr lang="en-US" altLang="ko-KR" u="none" dirty="0"/>
          </a:p>
          <a:p>
            <a:pPr algn="l"/>
            <a:r>
              <a:rPr lang="en-US" altLang="ko-KR" u="none" dirty="0"/>
              <a:t>Git</a:t>
            </a:r>
            <a:r>
              <a:rPr lang="ko-KR" altLang="en-US" u="none" dirty="0"/>
              <a:t>은 같은 줄이 변경되면 서로 두개의 브랜치가 </a:t>
            </a:r>
            <a:r>
              <a:rPr lang="en-US" altLang="ko-KR" u="none" dirty="0"/>
              <a:t>BASE </a:t>
            </a:r>
            <a:r>
              <a:rPr lang="ko-KR" altLang="en-US" u="none" dirty="0"/>
              <a:t>정보와 달라서 무엇을 선택해야 할지 판단할 수 없어서 사용자가 직접 수정하라고 에러를 발생시키고 어떻게 선택할지 알려주게 됩니다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74</a:t>
            </a:fld>
            <a:endParaRPr lang="ko-KR" altLang="en-US"/>
          </a:p>
        </p:txBody>
      </p:sp>
    </p:spTree>
    <p:extLst>
      <p:ext uri="{BB962C8B-B14F-4D97-AF65-F5344CB8AC3E}">
        <p14:creationId xmlns:p14="http://schemas.microsoft.com/office/powerpoint/2010/main" val="18128121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사용자가 선택해야 하는 부분은 총 </a:t>
            </a:r>
            <a:r>
              <a:rPr lang="en-US" altLang="ko-KR" u="none" dirty="0"/>
              <a:t>4</a:t>
            </a:r>
            <a:r>
              <a:rPr lang="ko-KR" altLang="en-US" u="none" dirty="0"/>
              <a:t>개가 있는데 그 중에서 </a:t>
            </a:r>
            <a:r>
              <a:rPr lang="en-US" altLang="ko-KR" u="none" dirty="0"/>
              <a:t>1</a:t>
            </a:r>
            <a:r>
              <a:rPr lang="ko-KR" altLang="en-US" u="none" dirty="0"/>
              <a:t>개는 원격 저장소와 현재 정보가 어떻게 수정되어 충돌이 발생했는지 비교를 해주는 기능이고</a:t>
            </a:r>
            <a:endParaRPr lang="en-US" altLang="ko-KR" u="none" dirty="0"/>
          </a:p>
          <a:p>
            <a:pPr algn="l"/>
            <a:r>
              <a:rPr lang="ko-KR" altLang="en-US" u="none" dirty="0"/>
              <a:t>나머지 </a:t>
            </a:r>
            <a:r>
              <a:rPr lang="en-US" altLang="ko-KR" u="none" dirty="0"/>
              <a:t>3</a:t>
            </a:r>
            <a:r>
              <a:rPr lang="ko-KR" altLang="en-US" u="none" dirty="0"/>
              <a:t>개는 원격 저장소 정보로 수정하거나 둘다 적용해서 수정이 가능하며 현재 사용자 정보로 수정 가능하다 </a:t>
            </a:r>
            <a:endParaRPr lang="en-US" altLang="ko-KR" u="none" dirty="0"/>
          </a:p>
          <a:p>
            <a:pPr algn="l"/>
            <a:r>
              <a:rPr lang="ko-KR" altLang="en-US" u="none" dirty="0"/>
              <a:t>하지만 현재 사용자 정보로 수정한다는 것은 원격 저장소 정보를 따르지 않고 현재 사용자 정보로 업데이트를 한다는 것으로 </a:t>
            </a:r>
            <a:r>
              <a:rPr lang="en-US" altLang="ko-KR" u="none" dirty="0"/>
              <a:t>Accept Current change</a:t>
            </a:r>
            <a:r>
              <a:rPr lang="ko-KR" altLang="en-US" u="none" dirty="0"/>
              <a:t>를 클릭하고 약간 수정 후 </a:t>
            </a:r>
            <a:r>
              <a:rPr lang="en-US" altLang="ko-KR" u="none" dirty="0"/>
              <a:t>commit </a:t>
            </a:r>
            <a:r>
              <a:rPr lang="ko-KR" altLang="en-US" u="none" dirty="0"/>
              <a:t>후 </a:t>
            </a:r>
            <a:r>
              <a:rPr lang="en-US" altLang="ko-KR" u="none" dirty="0"/>
              <a:t>push</a:t>
            </a:r>
            <a:r>
              <a:rPr lang="ko-KR" altLang="en-US" u="none" dirty="0"/>
              <a:t>하면 </a:t>
            </a:r>
            <a:endParaRPr lang="en-US" altLang="ko-KR" u="none" dirty="0"/>
          </a:p>
          <a:p>
            <a:pPr algn="l"/>
            <a:r>
              <a:rPr lang="ko-KR" altLang="en-US" u="none" dirty="0"/>
              <a:t>원격 저장소 정보는 반영이 안되고 현재 사용자 정보로 업데이트가 된다</a:t>
            </a:r>
            <a:r>
              <a:rPr lang="en-US" altLang="ko-KR" u="none" dirty="0"/>
              <a:t>.</a:t>
            </a:r>
          </a:p>
          <a:p>
            <a:pPr algn="l"/>
            <a:r>
              <a:rPr lang="ko-KR" altLang="en-US" u="none" dirty="0"/>
              <a:t>또한 </a:t>
            </a:r>
            <a:r>
              <a:rPr lang="en-US" altLang="ko-KR" u="none" dirty="0"/>
              <a:t>&lt;&lt;&lt; HEAD</a:t>
            </a:r>
            <a:r>
              <a:rPr lang="ko-KR" altLang="en-US" u="none" dirty="0"/>
              <a:t>는 현재 사용자가 수정된 내용을 가리키고</a:t>
            </a:r>
            <a:endParaRPr lang="en-US" altLang="ko-KR" u="none" dirty="0"/>
          </a:p>
          <a:p>
            <a:pPr algn="l"/>
            <a:r>
              <a:rPr lang="en-US" altLang="ko-KR" u="none" dirty="0"/>
              <a:t>=== </a:t>
            </a:r>
            <a:r>
              <a:rPr lang="ko-KR" altLang="en-US" u="none" dirty="0"/>
              <a:t>는 구분선이며</a:t>
            </a:r>
            <a:r>
              <a:rPr lang="en-US" altLang="ko-KR" u="none" dirty="0"/>
              <a:t>, &gt;&gt;&gt; </a:t>
            </a:r>
            <a:r>
              <a:rPr lang="ko-KR" altLang="en-US" u="none" dirty="0"/>
              <a:t>부분은 원격 저장소에 저장된 </a:t>
            </a:r>
            <a:r>
              <a:rPr lang="en-US" altLang="ko-KR" u="none" dirty="0"/>
              <a:t> </a:t>
            </a:r>
            <a:r>
              <a:rPr lang="ko-KR" altLang="en-US" u="none" dirty="0"/>
              <a:t>스냅샷의 주소 정보로 해당 버전의 내용이라고 </a:t>
            </a:r>
            <a:r>
              <a:rPr lang="ko-KR" altLang="en-US" u="none" dirty="0" err="1"/>
              <a:t>가리킨것을</a:t>
            </a:r>
            <a:r>
              <a:rPr lang="ko-KR" altLang="en-US" u="none" dirty="0"/>
              <a:t> 알 수 있다</a:t>
            </a:r>
            <a:r>
              <a:rPr lang="en-US" altLang="ko-KR" u="none" dirty="0"/>
              <a:t>.</a:t>
            </a:r>
          </a:p>
          <a:p>
            <a:pPr algn="l"/>
            <a:r>
              <a:rPr lang="ko-KR" altLang="en-US" u="none" dirty="0"/>
              <a:t>그럼 우리는 위 </a:t>
            </a:r>
            <a:r>
              <a:rPr lang="en-US" altLang="ko-KR" u="none" dirty="0"/>
              <a:t>3</a:t>
            </a:r>
            <a:r>
              <a:rPr lang="ko-KR" altLang="en-US" u="none" dirty="0"/>
              <a:t>개의 질문지를 선택했을 때 어떻게 반영되는지 살펴보겠다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75</a:t>
            </a:fld>
            <a:endParaRPr lang="ko-KR" altLang="en-US"/>
          </a:p>
        </p:txBody>
      </p:sp>
    </p:spTree>
    <p:extLst>
      <p:ext uri="{BB962C8B-B14F-4D97-AF65-F5344CB8AC3E}">
        <p14:creationId xmlns:p14="http://schemas.microsoft.com/office/powerpoint/2010/main" val="74917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u="none" dirty="0"/>
              <a:t>A</a:t>
            </a:r>
            <a:r>
              <a:rPr lang="ko-KR" altLang="en-US" u="none" dirty="0"/>
              <a:t>를 클릭하면 현재 사용자 정보로 변경되고</a:t>
            </a:r>
            <a:endParaRPr lang="en-US" altLang="ko-KR" u="none" dirty="0"/>
          </a:p>
          <a:p>
            <a:pPr algn="l"/>
            <a:r>
              <a:rPr lang="en-US" altLang="ko-KR" u="none" dirty="0"/>
              <a:t>B</a:t>
            </a:r>
            <a:r>
              <a:rPr lang="ko-KR" altLang="en-US" u="none" dirty="0"/>
              <a:t>를 클릭하면 원격 저장소 정보로 변경되고</a:t>
            </a:r>
            <a:endParaRPr lang="en-US" altLang="ko-KR" u="none" dirty="0"/>
          </a:p>
          <a:p>
            <a:pPr algn="l"/>
            <a:r>
              <a:rPr lang="en-US" altLang="ko-KR" u="none" dirty="0"/>
              <a:t>C</a:t>
            </a:r>
            <a:r>
              <a:rPr lang="ko-KR" altLang="en-US" u="none" dirty="0"/>
              <a:t>를 클릭하면 둘다 적용되어 파일의 내용이 변경된다</a:t>
            </a:r>
            <a:r>
              <a:rPr lang="en-US" altLang="ko-KR" u="none" dirty="0"/>
              <a:t>.</a:t>
            </a:r>
          </a:p>
          <a:p>
            <a:pPr algn="l"/>
            <a:r>
              <a:rPr lang="ko-KR" altLang="en-US" u="none" dirty="0"/>
              <a:t>그렇기에 현재 사용자 </a:t>
            </a:r>
            <a:r>
              <a:rPr lang="en-US" altLang="ko-KR" u="none" dirty="0"/>
              <a:t>B</a:t>
            </a:r>
            <a:r>
              <a:rPr lang="ko-KR" altLang="en-US" u="none" dirty="0"/>
              <a:t>는 사용자 </a:t>
            </a:r>
            <a:r>
              <a:rPr lang="en-US" altLang="ko-KR" u="none" dirty="0"/>
              <a:t>A</a:t>
            </a:r>
            <a:r>
              <a:rPr lang="ko-KR" altLang="en-US" u="none" dirty="0"/>
              <a:t>와 소통을 해서 어떤 것으로 채택할지 의논하여 반영하는게 좋아 보인다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76</a:t>
            </a:fld>
            <a:endParaRPr lang="ko-KR" altLang="en-US"/>
          </a:p>
        </p:txBody>
      </p:sp>
    </p:spTree>
    <p:extLst>
      <p:ext uri="{BB962C8B-B14F-4D97-AF65-F5344CB8AC3E}">
        <p14:creationId xmlns:p14="http://schemas.microsoft.com/office/powerpoint/2010/main" val="16026528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비교를 클릭하면 새로운 창이 열리면서 원격 저장소와 사용자 정보가 어떤 내용이 겹치는지 쉽게 알 수 있다</a:t>
            </a:r>
            <a:endParaRPr lang="en-US" altLang="ko-KR" u="none"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77</a:t>
            </a:fld>
            <a:endParaRPr lang="ko-KR" altLang="en-US"/>
          </a:p>
        </p:txBody>
      </p:sp>
    </p:spTree>
    <p:extLst>
      <p:ext uri="{BB962C8B-B14F-4D97-AF65-F5344CB8AC3E}">
        <p14:creationId xmlns:p14="http://schemas.microsoft.com/office/powerpoint/2010/main" val="7471869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그럼 앞에서 팀원과 소통 후 모든 사용자가 수정된 내용으로 반영하자고 결론이 났다면 어떻게 수정되는지 보여드리겠습니다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78</a:t>
            </a:fld>
            <a:endParaRPr lang="ko-KR" altLang="en-US"/>
          </a:p>
        </p:txBody>
      </p:sp>
    </p:spTree>
    <p:extLst>
      <p:ext uri="{BB962C8B-B14F-4D97-AF65-F5344CB8AC3E}">
        <p14:creationId xmlns:p14="http://schemas.microsoft.com/office/powerpoint/2010/main" val="1553903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u="none" dirty="0"/>
              <a:t>Both</a:t>
            </a:r>
            <a:r>
              <a:rPr lang="ko-KR" altLang="en-US" u="none" dirty="0"/>
              <a:t>를 클릭 후 합친 정보를 </a:t>
            </a:r>
            <a:r>
              <a:rPr lang="en-US" altLang="ko-KR" u="none" dirty="0"/>
              <a:t>Stage Area</a:t>
            </a:r>
            <a:r>
              <a:rPr lang="ko-KR" altLang="en-US" u="none" dirty="0"/>
              <a:t>에 이동시키고 </a:t>
            </a:r>
            <a:r>
              <a:rPr lang="en-US" altLang="ko-KR" u="none" dirty="0"/>
              <a:t>commit</a:t>
            </a:r>
            <a:r>
              <a:rPr lang="ko-KR" altLang="en-US" u="none" dirty="0"/>
              <a:t>을 합니다</a:t>
            </a:r>
            <a:r>
              <a:rPr lang="en-US" altLang="ko-KR" u="none" dirty="0"/>
              <a:t>. </a:t>
            </a:r>
          </a:p>
          <a:p>
            <a:pPr algn="l"/>
            <a:r>
              <a:rPr lang="ko-KR" altLang="en-US" u="none" dirty="0"/>
              <a:t>그리고 </a:t>
            </a:r>
            <a:r>
              <a:rPr lang="en-US" altLang="ko-KR" u="none" dirty="0"/>
              <a:t>push</a:t>
            </a:r>
            <a:r>
              <a:rPr lang="ko-KR" altLang="en-US" u="none" dirty="0"/>
              <a:t>를 하면 원격 저장소에 업로드가 됩니다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79</a:t>
            </a:fld>
            <a:endParaRPr lang="ko-KR" altLang="en-US"/>
          </a:p>
        </p:txBody>
      </p:sp>
    </p:spTree>
    <p:extLst>
      <p:ext uri="{BB962C8B-B14F-4D97-AF65-F5344CB8AC3E}">
        <p14:creationId xmlns:p14="http://schemas.microsoft.com/office/powerpoint/2010/main" val="3720624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지금부터 분산 버전 관리 시스템에 대해서 아주 심플하게 체험해보도록 하겠습니다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8</a:t>
            </a:fld>
            <a:endParaRPr lang="ko-KR" altLang="en-US"/>
          </a:p>
        </p:txBody>
      </p:sp>
    </p:spTree>
    <p:extLst>
      <p:ext uri="{BB962C8B-B14F-4D97-AF65-F5344CB8AC3E}">
        <p14:creationId xmlns:p14="http://schemas.microsoft.com/office/powerpoint/2010/main" val="21215399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원격 저장소로 가서 내용을 확인하면 다음과 같습니다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80</a:t>
            </a:fld>
            <a:endParaRPr lang="ko-KR" altLang="en-US"/>
          </a:p>
        </p:txBody>
      </p:sp>
    </p:spTree>
    <p:extLst>
      <p:ext uri="{BB962C8B-B14F-4D97-AF65-F5344CB8AC3E}">
        <p14:creationId xmlns:p14="http://schemas.microsoft.com/office/powerpoint/2010/main" val="36470243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앞에서 제가 간략하게 </a:t>
            </a:r>
            <a:r>
              <a:rPr lang="en-US" altLang="ko-KR" dirty="0"/>
              <a:t>Graph</a:t>
            </a:r>
            <a:r>
              <a:rPr lang="ko-KR" altLang="en-US" dirty="0"/>
              <a:t>에 대해서 노출시켰습니다</a:t>
            </a:r>
            <a:r>
              <a:rPr lang="en-US" altLang="ko-KR" dirty="0"/>
              <a:t>. </a:t>
            </a:r>
            <a:r>
              <a:rPr lang="ko-KR" altLang="en-US" dirty="0"/>
              <a:t>지금부터는 </a:t>
            </a:r>
            <a:r>
              <a:rPr lang="en-US" altLang="ko-KR" dirty="0"/>
              <a:t>Graph</a:t>
            </a:r>
            <a:r>
              <a:rPr lang="ko-KR" altLang="en-US" dirty="0"/>
              <a:t>가 뭘 뜻하는지 더 나아가서 어떻게 쓰는지 살펴보도록 하겠습니다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81</a:t>
            </a:fld>
            <a:endParaRPr lang="ko-KR" altLang="en-US"/>
          </a:p>
        </p:txBody>
      </p:sp>
    </p:spTree>
    <p:extLst>
      <p:ext uri="{BB962C8B-B14F-4D97-AF65-F5344CB8AC3E}">
        <p14:creationId xmlns:p14="http://schemas.microsoft.com/office/powerpoint/2010/main" val="4961113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위키백과에 그래프는 </a:t>
            </a:r>
            <a:r>
              <a:rPr lang="ko-KR" altLang="en-US" sz="1200" dirty="0">
                <a:latin typeface="12롯데마트드림Medium" panose="02020603020101020101" pitchFamily="18" charset="-127"/>
                <a:ea typeface="12롯데마트드림Medium" panose="02020603020101020101" pitchFamily="18" charset="-127"/>
              </a:rPr>
              <a:t>직선</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곡선</a:t>
            </a:r>
            <a:r>
              <a:rPr lang="en-US" altLang="ko-KR" sz="1200" dirty="0">
                <a:latin typeface="12롯데마트드림Medium" panose="02020603020101020101" pitchFamily="18" charset="-127"/>
                <a:ea typeface="12롯데마트드림Medium" panose="02020603020101020101" pitchFamily="18" charset="-127"/>
              </a:rPr>
              <a:t>, </a:t>
            </a:r>
            <a:r>
              <a:rPr lang="ko-KR" altLang="en-US" sz="1200" dirty="0">
                <a:latin typeface="12롯데마트드림Medium" panose="02020603020101020101" pitchFamily="18" charset="-127"/>
                <a:ea typeface="12롯데마트드림Medium" panose="02020603020101020101" pitchFamily="18" charset="-127"/>
              </a:rPr>
              <a:t>도형 등 그래픽의 요소에 의해 시각화 된 차트라고 </a:t>
            </a:r>
            <a:r>
              <a:rPr lang="ko-KR" altLang="en-US" dirty="0"/>
              <a:t>정의가 되어 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82</a:t>
            </a:fld>
            <a:endParaRPr lang="ko-KR" altLang="en-US"/>
          </a:p>
        </p:txBody>
      </p:sp>
    </p:spTree>
    <p:extLst>
      <p:ext uri="{BB962C8B-B14F-4D97-AF65-F5344CB8AC3E}">
        <p14:creationId xmlns:p14="http://schemas.microsoft.com/office/powerpoint/2010/main" val="25810315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Git</a:t>
            </a:r>
            <a:r>
              <a:rPr lang="ko-KR" altLang="en-US" dirty="0"/>
              <a:t>에서 말한 그래프는 </a:t>
            </a:r>
            <a:r>
              <a:rPr lang="ko-KR" altLang="en-US" dirty="0" err="1"/>
              <a:t>뭘까</a:t>
            </a:r>
            <a:r>
              <a:rPr lang="en-US" altLang="ko-KR" dirty="0"/>
              <a:t>?</a:t>
            </a:r>
          </a:p>
          <a:p>
            <a:r>
              <a:rPr lang="ko-KR" altLang="en-US" dirty="0"/>
              <a:t>그래프는 노드와 노드가 연결되어 나타낸 것을 그래프라고 합니다</a:t>
            </a:r>
            <a:r>
              <a:rPr lang="en-US" altLang="ko-KR" dirty="0"/>
              <a:t>. </a:t>
            </a:r>
          </a:p>
          <a:p>
            <a:r>
              <a:rPr lang="ko-KR" altLang="en-US" dirty="0"/>
              <a:t>이때 노드는 상태를 뜻하며 </a:t>
            </a:r>
            <a:r>
              <a:rPr lang="en-US" altLang="ko-KR" dirty="0"/>
              <a:t>Git</a:t>
            </a:r>
            <a:r>
              <a:rPr lang="ko-KR" altLang="en-US" dirty="0"/>
              <a:t>에서는 버전을 뜻하게 됩니다</a:t>
            </a:r>
            <a:r>
              <a:rPr lang="en-US" altLang="ko-KR" dirty="0"/>
              <a:t>.</a:t>
            </a:r>
          </a:p>
          <a:p>
            <a:r>
              <a:rPr lang="ko-KR" altLang="en-US" dirty="0" err="1"/>
              <a:t>엣지는</a:t>
            </a:r>
            <a:r>
              <a:rPr lang="ko-KR" altLang="en-US" dirty="0"/>
              <a:t> 노드들이 연결되어 어떤 버전이 어떻게 업데이트가 되었는지 파악할 수 있게 됩니다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83</a:t>
            </a:fld>
            <a:endParaRPr lang="ko-KR" altLang="en-US"/>
          </a:p>
        </p:txBody>
      </p:sp>
    </p:spTree>
    <p:extLst>
      <p:ext uri="{BB962C8B-B14F-4D97-AF65-F5344CB8AC3E}">
        <p14:creationId xmlns:p14="http://schemas.microsoft.com/office/powerpoint/2010/main" val="2581628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그러면 </a:t>
            </a:r>
            <a:r>
              <a:rPr lang="en-US" altLang="ko-KR" dirty="0"/>
              <a:t>Git </a:t>
            </a:r>
            <a:r>
              <a:rPr lang="ko-KR" altLang="en-US" dirty="0"/>
              <a:t>방식으로 그래프를 그려본다면 어떻게 될까요</a:t>
            </a:r>
            <a:r>
              <a:rPr lang="en-US" altLang="ko-KR" dirty="0"/>
              <a:t>?</a:t>
            </a:r>
            <a:endParaRPr lang="ko-KR" altLang="en-US" dirty="0"/>
          </a:p>
          <a:p>
            <a:pPr algn="l"/>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84</a:t>
            </a:fld>
            <a:endParaRPr lang="ko-KR" altLang="en-US"/>
          </a:p>
        </p:txBody>
      </p:sp>
    </p:spTree>
    <p:extLst>
      <p:ext uri="{BB962C8B-B14F-4D97-AF65-F5344CB8AC3E}">
        <p14:creationId xmlns:p14="http://schemas.microsoft.com/office/powerpoint/2010/main" val="2919317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그림과 </a:t>
            </a:r>
            <a:r>
              <a:rPr lang="ko-KR" altLang="en-US" dirty="0" err="1"/>
              <a:t>같을거</a:t>
            </a:r>
            <a:r>
              <a:rPr lang="ko-KR" altLang="en-US" dirty="0"/>
              <a:t> 에요</a:t>
            </a:r>
            <a:r>
              <a:rPr lang="en-US" altLang="ko-KR" dirty="0"/>
              <a:t>.</a:t>
            </a:r>
          </a:p>
          <a:p>
            <a:r>
              <a:rPr lang="ko-KR" altLang="en-US" dirty="0"/>
              <a:t>노드는 버전을 뜻하며 </a:t>
            </a:r>
            <a:r>
              <a:rPr lang="ko-KR" altLang="en-US" dirty="0" err="1"/>
              <a:t>엣지는</a:t>
            </a:r>
            <a:r>
              <a:rPr lang="ko-KR" altLang="en-US" dirty="0"/>
              <a:t> 노드끼리 연결되어 버전들이 어떻게 변화가 되었는지 시간의 흐름대로 </a:t>
            </a:r>
            <a:r>
              <a:rPr lang="ko-KR" altLang="en-US" dirty="0" err="1"/>
              <a:t>보여질겁니다</a:t>
            </a:r>
            <a:r>
              <a:rPr lang="en-US" altLang="ko-KR" dirty="0"/>
              <a:t>.</a:t>
            </a:r>
          </a:p>
          <a:p>
            <a:endParaRPr lang="en-US" altLang="ko-KR"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85</a:t>
            </a:fld>
            <a:endParaRPr lang="ko-KR" altLang="en-US"/>
          </a:p>
        </p:txBody>
      </p:sp>
    </p:spTree>
    <p:extLst>
      <p:ext uri="{BB962C8B-B14F-4D97-AF65-F5344CB8AC3E}">
        <p14:creationId xmlns:p14="http://schemas.microsoft.com/office/powerpoint/2010/main" val="33380510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조금 더 나아가서 그래프에서 간선들이 연결되어 하나의 직선으로 나타냅니다</a:t>
            </a:r>
            <a:r>
              <a:rPr lang="en-US" altLang="ko-KR" dirty="0"/>
              <a:t>. </a:t>
            </a:r>
          </a:p>
          <a:p>
            <a:r>
              <a:rPr lang="ko-KR" altLang="en-US" dirty="0"/>
              <a:t>제가 파란색 박스로 나타낸 구간과 주황색으로 나타낸 구간을 보면 서로 갈라졌다가 만납니다</a:t>
            </a:r>
            <a:r>
              <a:rPr lang="en-US" altLang="ko-KR" dirty="0"/>
              <a:t>. </a:t>
            </a:r>
          </a:p>
          <a:p>
            <a:r>
              <a:rPr lang="ko-KR" altLang="en-US" dirty="0"/>
              <a:t>이렇게 구간들은 독립적인 영역을 가지며 이 영역에서 사용자가 마음대로 소스코드를 수정하거나 만들어서 작업을 하고 원래 버전과 비교해 새로운 버전을 만듭니다</a:t>
            </a:r>
            <a:r>
              <a:rPr lang="en-US" altLang="ko-KR" dirty="0"/>
              <a:t>. </a:t>
            </a:r>
          </a:p>
          <a:p>
            <a:r>
              <a:rPr lang="ko-KR" altLang="en-US" dirty="0"/>
              <a:t>이런 작업을 할 수 있는 공간을 브랜치 </a:t>
            </a:r>
            <a:r>
              <a:rPr lang="ko-KR" altLang="en-US" dirty="0" err="1"/>
              <a:t>라고</a:t>
            </a:r>
            <a:r>
              <a:rPr lang="ko-KR" altLang="en-US" dirty="0"/>
              <a:t> 합니다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86</a:t>
            </a:fld>
            <a:endParaRPr lang="ko-KR" altLang="en-US"/>
          </a:p>
        </p:txBody>
      </p:sp>
    </p:spTree>
    <p:extLst>
      <p:ext uri="{BB962C8B-B14F-4D97-AF65-F5344CB8AC3E}">
        <p14:creationId xmlns:p14="http://schemas.microsoft.com/office/powerpoint/2010/main" val="30904421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그래프 실습을 해봅시다</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87</a:t>
            </a:fld>
            <a:endParaRPr lang="ko-KR" altLang="en-US"/>
          </a:p>
        </p:txBody>
      </p:sp>
    </p:spTree>
    <p:extLst>
      <p:ext uri="{BB962C8B-B14F-4D97-AF65-F5344CB8AC3E}">
        <p14:creationId xmlns:p14="http://schemas.microsoft.com/office/powerpoint/2010/main" val="19790320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제일 먼저 </a:t>
            </a:r>
            <a:r>
              <a:rPr lang="en-US" altLang="ko-KR" u="none" dirty="0" err="1"/>
              <a:t>vscode</a:t>
            </a:r>
            <a:r>
              <a:rPr lang="en-US" altLang="ko-KR" u="none" dirty="0"/>
              <a:t> </a:t>
            </a:r>
            <a:r>
              <a:rPr lang="ko-KR" altLang="en-US" u="none" dirty="0"/>
              <a:t>툴을 사용해 </a:t>
            </a:r>
            <a:r>
              <a:rPr lang="en-US" altLang="ko-KR" u="none" dirty="0"/>
              <a:t>graph</a:t>
            </a:r>
            <a:r>
              <a:rPr lang="ko-KR" altLang="en-US" u="none" dirty="0"/>
              <a:t>를 나타내는 방법은 </a:t>
            </a:r>
            <a:r>
              <a:rPr lang="en-US" altLang="ko-KR" u="none" dirty="0"/>
              <a:t>Extension</a:t>
            </a:r>
            <a:r>
              <a:rPr lang="ko-KR" altLang="en-US" u="none" dirty="0"/>
              <a:t>에서 </a:t>
            </a:r>
            <a:r>
              <a:rPr lang="en-US" altLang="ko-KR" u="none" dirty="0"/>
              <a:t>git graph</a:t>
            </a:r>
            <a:r>
              <a:rPr lang="ko-KR" altLang="en-US" u="none" dirty="0"/>
              <a:t>를 검색하고 </a:t>
            </a:r>
            <a:r>
              <a:rPr lang="en-US" altLang="ko-KR" u="none" dirty="0"/>
              <a:t>install</a:t>
            </a:r>
            <a:r>
              <a:rPr lang="ko-KR" altLang="en-US" u="none" dirty="0"/>
              <a:t>을 진행합니다</a:t>
            </a:r>
            <a:r>
              <a:rPr lang="en-US" altLang="ko-KR" u="none" dirty="0"/>
              <a:t>.</a:t>
            </a:r>
          </a:p>
          <a:p>
            <a:pPr algn="l"/>
            <a:r>
              <a:rPr lang="ko-KR" altLang="en-US" u="none" dirty="0"/>
              <a:t>그리고 제일 하단에 노랑색 박스로 나타낸 부분을 클릭하면 </a:t>
            </a:r>
            <a:r>
              <a:rPr lang="en-US" altLang="ko-KR" u="none" dirty="0"/>
              <a:t>(</a:t>
            </a:r>
            <a:r>
              <a:rPr lang="ko-KR" altLang="en-US" u="none" dirty="0" err="1"/>
              <a:t>다음장</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88</a:t>
            </a:fld>
            <a:endParaRPr lang="ko-KR" altLang="en-US"/>
          </a:p>
        </p:txBody>
      </p:sp>
    </p:spTree>
    <p:extLst>
      <p:ext uri="{BB962C8B-B14F-4D97-AF65-F5344CB8AC3E}">
        <p14:creationId xmlns:p14="http://schemas.microsoft.com/office/powerpoint/2010/main" val="4188360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저랑 같은 화면을 볼 수 있는데 초록색 박스로 감싸진 영역이 </a:t>
            </a:r>
            <a:r>
              <a:rPr lang="en-US" altLang="ko-KR" u="none" dirty="0"/>
              <a:t>git graph</a:t>
            </a:r>
            <a:r>
              <a:rPr lang="ko-KR" altLang="en-US" u="none" dirty="0"/>
              <a:t>이며 그래프를 통해 </a:t>
            </a:r>
            <a:r>
              <a:rPr lang="en-US" altLang="ko-KR" u="none" dirty="0"/>
              <a:t>Commit</a:t>
            </a:r>
            <a:r>
              <a:rPr lang="ko-KR" altLang="en-US" u="none" dirty="0"/>
              <a:t>된 기록들을 한눈에 알 수 있습니다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89</a:t>
            </a:fld>
            <a:endParaRPr lang="ko-KR" altLang="en-US"/>
          </a:p>
        </p:txBody>
      </p:sp>
    </p:spTree>
    <p:extLst>
      <p:ext uri="{BB962C8B-B14F-4D97-AF65-F5344CB8AC3E}">
        <p14:creationId xmlns:p14="http://schemas.microsoft.com/office/powerpoint/2010/main" val="1564110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체험하기 전에 저희는 </a:t>
            </a:r>
            <a:r>
              <a:rPr lang="en-US" altLang="ko-KR" dirty="0"/>
              <a:t>Git </a:t>
            </a:r>
            <a:r>
              <a:rPr lang="ko-KR" altLang="en-US" dirty="0"/>
              <a:t>에 대한 정말 심플한 아키텍처를 공부하고 진행하도록 하겠습니다</a:t>
            </a:r>
            <a:r>
              <a:rPr lang="en-US" altLang="ko-KR" dirty="0"/>
              <a:t>.</a:t>
            </a:r>
          </a:p>
          <a:p>
            <a:r>
              <a:rPr lang="en-US" altLang="ko-KR" dirty="0"/>
              <a:t>Ppt</a:t>
            </a:r>
            <a:r>
              <a:rPr lang="ko-KR" altLang="en-US" dirty="0"/>
              <a:t>를 보면 원격 저장소가 무엇이고</a:t>
            </a:r>
            <a:r>
              <a:rPr lang="en-US" altLang="ko-KR" dirty="0"/>
              <a:t>, </a:t>
            </a:r>
            <a:r>
              <a:rPr lang="ko-KR" altLang="en-US" dirty="0"/>
              <a:t>사용자 로컬환경이 무엇인지 심플하게 나타낸 그림입니다</a:t>
            </a:r>
            <a:r>
              <a:rPr lang="en-US" altLang="ko-KR" dirty="0"/>
              <a:t>.</a:t>
            </a:r>
          </a:p>
          <a:p>
            <a:r>
              <a:rPr lang="ko-KR" altLang="en-US" dirty="0"/>
              <a:t>여기서 원격 저장소가 보일 겁니다</a:t>
            </a:r>
            <a:r>
              <a:rPr lang="en-US" altLang="ko-KR" dirty="0"/>
              <a:t>.</a:t>
            </a:r>
          </a:p>
          <a:p>
            <a:r>
              <a:rPr lang="ko-KR" altLang="en-US" dirty="0"/>
              <a:t>원격 저장소는 </a:t>
            </a:r>
            <a:r>
              <a:rPr lang="en-US" altLang="ko-KR" dirty="0" err="1"/>
              <a:t>GIThub</a:t>
            </a:r>
            <a:r>
              <a:rPr lang="ko-KR" altLang="en-US" dirty="0"/>
              <a:t>를 말하며 이 원격 저장소는 미국 </a:t>
            </a:r>
            <a:r>
              <a:rPr lang="ko-KR" altLang="en-US" dirty="0" err="1"/>
              <a:t>캘래포니아에</a:t>
            </a:r>
            <a:r>
              <a:rPr lang="ko-KR" altLang="en-US" dirty="0"/>
              <a:t> 있습니다</a:t>
            </a:r>
            <a:r>
              <a:rPr lang="en-US" altLang="ko-KR" dirty="0"/>
              <a:t>. </a:t>
            </a:r>
          </a:p>
          <a:p>
            <a:r>
              <a:rPr lang="ko-KR" altLang="en-US" dirty="0"/>
              <a:t>그리고 사용자 로컬 환경은 사용자 컴퓨터를 말하며 프로젝트 디렉토리는 저희가 프로젝트를 진행할 작업 폴더를 말합니다</a:t>
            </a:r>
            <a:r>
              <a:rPr lang="en-US" altLang="ko-KR" dirty="0"/>
              <a:t>.</a:t>
            </a:r>
          </a:p>
          <a:p>
            <a:endParaRPr lang="en-US" altLang="ko-KR" dirty="0"/>
          </a:p>
          <a:p>
            <a:r>
              <a:rPr lang="ko-KR" altLang="en-US" dirty="0"/>
              <a:t>그럼 저희가 공부할 시나리오는 먼저 깃허브 홈페이지에 원격 저장소를 만들고</a:t>
            </a:r>
            <a:r>
              <a:rPr lang="en-US" altLang="ko-KR" dirty="0"/>
              <a:t>,</a:t>
            </a:r>
            <a:r>
              <a:rPr lang="ko-KR" altLang="en-US" dirty="0"/>
              <a:t> 사용자 컴퓨터에 프로젝트 폴더를 만든 후 </a:t>
            </a:r>
            <a:r>
              <a:rPr lang="en-US" altLang="ko-KR" dirty="0"/>
              <a:t>Hello.txt </a:t>
            </a:r>
            <a:r>
              <a:rPr lang="ko-KR" altLang="en-US" dirty="0"/>
              <a:t>파일을 만들어서 원격 저장소에 업로드합니다</a:t>
            </a:r>
            <a:r>
              <a:rPr lang="en-US" altLang="ko-KR" dirty="0"/>
              <a:t>.</a:t>
            </a:r>
          </a:p>
          <a:p>
            <a:r>
              <a:rPr lang="ko-KR" altLang="en-US" dirty="0"/>
              <a:t>그리고 업로드 한 파일을 원격 저장소로 다운로드 받아 보는 것 까지 진행하도록 하겠습니다</a:t>
            </a:r>
            <a:r>
              <a:rPr lang="en-US" altLang="ko-KR" dirty="0"/>
              <a:t>.</a:t>
            </a:r>
          </a:p>
          <a:p>
            <a:r>
              <a:rPr lang="ko-KR" altLang="en-US" dirty="0"/>
              <a:t>참고로 지금 제가 보여주는 </a:t>
            </a:r>
            <a:r>
              <a:rPr lang="ko-KR" altLang="en-US" dirty="0" err="1"/>
              <a:t>아키텍쳐는</a:t>
            </a:r>
            <a:r>
              <a:rPr lang="ko-KR" altLang="en-US" dirty="0"/>
              <a:t> 진짜 </a:t>
            </a:r>
            <a:r>
              <a:rPr lang="en-US" altLang="ko-KR" dirty="0"/>
              <a:t>Git</a:t>
            </a:r>
            <a:r>
              <a:rPr lang="ko-KR" altLang="en-US" dirty="0"/>
              <a:t>의 </a:t>
            </a:r>
            <a:r>
              <a:rPr lang="ko-KR" altLang="en-US" dirty="0" err="1"/>
              <a:t>아키텍쳐는</a:t>
            </a:r>
            <a:r>
              <a:rPr lang="ko-KR" altLang="en-US" dirty="0"/>
              <a:t> 아니니 오해하지 말아주세요</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9</a:t>
            </a:fld>
            <a:endParaRPr lang="ko-KR" altLang="en-US"/>
          </a:p>
        </p:txBody>
      </p:sp>
    </p:spTree>
    <p:extLst>
      <p:ext uri="{BB962C8B-B14F-4D97-AF65-F5344CB8AC3E}">
        <p14:creationId xmlns:p14="http://schemas.microsoft.com/office/powerpoint/2010/main" val="5191315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이번에는 </a:t>
            </a:r>
            <a:r>
              <a:rPr lang="en-US" altLang="ko-KR" dirty="0"/>
              <a:t>Graph</a:t>
            </a:r>
            <a:r>
              <a:rPr lang="ko-KR" altLang="en-US" dirty="0"/>
              <a:t>로 안 나타낸다면 어떻게 될까</a:t>
            </a:r>
            <a:r>
              <a:rPr lang="en-US" altLang="ko-KR" dirty="0"/>
              <a:t>? </a:t>
            </a:r>
            <a:r>
              <a:rPr lang="ko-KR" altLang="en-US" dirty="0"/>
              <a:t>라는 궁금증으로 말씀드리겠습니다</a:t>
            </a:r>
            <a:r>
              <a:rPr lang="en-US" altLang="ko-KR" dirty="0"/>
              <a:t>.</a:t>
            </a:r>
          </a:p>
          <a:p>
            <a:pPr algn="l"/>
            <a:r>
              <a:rPr lang="en-US" altLang="ko-KR" dirty="0"/>
              <a:t>Graph</a:t>
            </a:r>
            <a:r>
              <a:rPr lang="ko-KR" altLang="en-US" dirty="0"/>
              <a:t>가 안 나타났다면 </a:t>
            </a:r>
            <a:r>
              <a:rPr lang="en-US" altLang="ko-KR" dirty="0"/>
              <a:t>commit</a:t>
            </a:r>
            <a:r>
              <a:rPr lang="ko-KR" altLang="en-US" dirty="0"/>
              <a:t>된 로그 정보를 보고 파악했어야 될 겁니다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90</a:t>
            </a:fld>
            <a:endParaRPr lang="ko-KR" altLang="en-US"/>
          </a:p>
        </p:txBody>
      </p:sp>
    </p:spTree>
    <p:extLst>
      <p:ext uri="{BB962C8B-B14F-4D97-AF65-F5344CB8AC3E}">
        <p14:creationId xmlns:p14="http://schemas.microsoft.com/office/powerpoint/2010/main" val="23468455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터미널에서 </a:t>
            </a:r>
            <a:r>
              <a:rPr lang="en-US" altLang="ko-KR" u="none" dirty="0"/>
              <a:t>git log</a:t>
            </a:r>
            <a:r>
              <a:rPr lang="ko-KR" altLang="en-US" u="none" dirty="0"/>
              <a:t>를 입력하면 다음과 같은 화면을 볼 수 있고</a:t>
            </a:r>
            <a:endParaRPr lang="en-US" altLang="ko-KR" u="none" dirty="0"/>
          </a:p>
          <a:p>
            <a:pPr algn="l"/>
            <a:r>
              <a:rPr lang="ko-KR" altLang="en-US" u="none" dirty="0"/>
              <a:t>주황색 영역이 </a:t>
            </a:r>
            <a:r>
              <a:rPr lang="ko-KR" altLang="en-US" u="none" dirty="0" err="1"/>
              <a:t>커밋된</a:t>
            </a:r>
            <a:r>
              <a:rPr lang="ko-KR" altLang="en-US" u="none" dirty="0"/>
              <a:t> 기록들을 로그 형태로 볼 수 있습니다</a:t>
            </a:r>
            <a:r>
              <a:rPr lang="en-US" altLang="ko-KR" u="none" dirty="0"/>
              <a:t>. </a:t>
            </a:r>
            <a:r>
              <a:rPr lang="ko-KR" altLang="en-US" u="none" dirty="0"/>
              <a:t>하지만 이 정보를 보았을 때 그래프처럼 한눈에 버전 정보를 파악하기 어렵습니다</a:t>
            </a:r>
            <a:r>
              <a:rPr lang="en-US" altLang="ko-KR" u="none" dirty="0"/>
              <a:t>.</a:t>
            </a:r>
          </a:p>
          <a:p>
            <a:pPr algn="l"/>
            <a:endParaRPr lang="en-US" altLang="ko-KR" u="none"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91</a:t>
            </a:fld>
            <a:endParaRPr lang="ko-KR" altLang="en-US"/>
          </a:p>
        </p:txBody>
      </p:sp>
    </p:spTree>
    <p:extLst>
      <p:ext uri="{BB962C8B-B14F-4D97-AF65-F5344CB8AC3E}">
        <p14:creationId xmlns:p14="http://schemas.microsoft.com/office/powerpoint/2010/main" val="10516044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그러면 </a:t>
            </a:r>
            <a:r>
              <a:rPr lang="en-US" altLang="ko-KR" dirty="0" err="1"/>
              <a:t>vscode</a:t>
            </a:r>
            <a:r>
              <a:rPr lang="ko-KR" altLang="en-US" dirty="0"/>
              <a:t>를 </a:t>
            </a:r>
            <a:r>
              <a:rPr lang="ko-KR" altLang="en-US" dirty="0" err="1"/>
              <a:t>안쓰고</a:t>
            </a:r>
            <a:r>
              <a:rPr lang="ko-KR" altLang="en-US" dirty="0"/>
              <a:t> 터미널에서는 </a:t>
            </a:r>
            <a:r>
              <a:rPr lang="en-US" altLang="ko-KR" dirty="0"/>
              <a:t>graph</a:t>
            </a:r>
            <a:r>
              <a:rPr lang="ko-KR" altLang="en-US" dirty="0"/>
              <a:t>를 못 보는 걸까요</a:t>
            </a:r>
            <a:r>
              <a:rPr lang="en-US" altLang="ko-KR" dirty="0"/>
              <a:t>? </a:t>
            </a:r>
            <a:r>
              <a:rPr lang="ko-KR" altLang="en-US" dirty="0"/>
              <a:t>아닙니다</a:t>
            </a:r>
            <a:r>
              <a:rPr lang="en-US" altLang="ko-KR" dirty="0"/>
              <a:t>. </a:t>
            </a:r>
            <a:r>
              <a:rPr lang="ko-KR" altLang="en-US" dirty="0"/>
              <a:t>볼 수 있습니다</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92</a:t>
            </a:fld>
            <a:endParaRPr lang="ko-KR" altLang="en-US"/>
          </a:p>
        </p:txBody>
      </p:sp>
    </p:spTree>
    <p:extLst>
      <p:ext uri="{BB962C8B-B14F-4D97-AF65-F5344CB8AC3E}">
        <p14:creationId xmlns:p14="http://schemas.microsoft.com/office/powerpoint/2010/main" val="9413775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u="none" dirty="0"/>
              <a:t>방법은 터미널에 </a:t>
            </a:r>
            <a:r>
              <a:rPr lang="en-US" altLang="ko-KR" u="none" dirty="0"/>
              <a:t>git log –</a:t>
            </a:r>
            <a:r>
              <a:rPr lang="en-US" altLang="ko-KR" u="none" dirty="0" err="1"/>
              <a:t>oneline</a:t>
            </a:r>
            <a:r>
              <a:rPr lang="en-US" altLang="ko-KR" u="none" dirty="0"/>
              <a:t> –graph</a:t>
            </a:r>
            <a:r>
              <a:rPr lang="ko-KR" altLang="en-US" u="none" dirty="0"/>
              <a:t>를 입력하면 다음과 같이 볼 수 있습니다</a:t>
            </a:r>
            <a:r>
              <a:rPr lang="en-US" altLang="ko-KR" u="none" dirty="0"/>
              <a:t>. </a:t>
            </a:r>
            <a:r>
              <a:rPr lang="ko-KR" altLang="en-US" u="none" dirty="0"/>
              <a:t>하지만 </a:t>
            </a:r>
            <a:r>
              <a:rPr lang="en-US" altLang="ko-KR" u="none" dirty="0" err="1"/>
              <a:t>uI</a:t>
            </a:r>
            <a:r>
              <a:rPr lang="ko-KR" altLang="en-US" u="none" dirty="0"/>
              <a:t>적으로 </a:t>
            </a:r>
            <a:r>
              <a:rPr lang="en-US" altLang="ko-KR" u="none" dirty="0"/>
              <a:t>vs code</a:t>
            </a:r>
            <a:r>
              <a:rPr lang="ko-KR" altLang="en-US" u="none" dirty="0"/>
              <a:t>의 </a:t>
            </a:r>
            <a:r>
              <a:rPr lang="en-US" altLang="ko-KR" u="none" dirty="0"/>
              <a:t>git graph</a:t>
            </a:r>
            <a:r>
              <a:rPr lang="ko-KR" altLang="en-US" u="none" dirty="0"/>
              <a:t>를 </a:t>
            </a:r>
            <a:r>
              <a:rPr lang="ko-KR" altLang="en-US" u="none" dirty="0" err="1"/>
              <a:t>못따라</a:t>
            </a:r>
            <a:r>
              <a:rPr lang="ko-KR" altLang="en-US" u="none" dirty="0"/>
              <a:t> 갑니다</a:t>
            </a:r>
            <a:r>
              <a:rPr lang="en-US" altLang="ko-KR" u="none" dirty="0"/>
              <a:t>.</a:t>
            </a:r>
          </a:p>
          <a:p>
            <a:pPr algn="l"/>
            <a:r>
              <a:rPr lang="ko-KR" altLang="en-US" u="none" dirty="0"/>
              <a:t>그렇기에 전 </a:t>
            </a:r>
            <a:r>
              <a:rPr lang="en-US" altLang="ko-KR" u="none" dirty="0"/>
              <a:t>vs code</a:t>
            </a:r>
            <a:r>
              <a:rPr lang="ko-KR" altLang="en-US" u="none" dirty="0"/>
              <a:t>를 쓰신다면 </a:t>
            </a:r>
            <a:r>
              <a:rPr lang="en-US" altLang="ko-KR" u="none" dirty="0"/>
              <a:t>git graph </a:t>
            </a:r>
            <a:r>
              <a:rPr lang="ko-KR" altLang="en-US" u="none" dirty="0"/>
              <a:t>툴을 추천해드리고 싶습니다</a:t>
            </a:r>
            <a:r>
              <a:rPr lang="en-US" altLang="ko-KR" u="none"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93</a:t>
            </a:fld>
            <a:endParaRPr lang="ko-KR" altLang="en-US"/>
          </a:p>
        </p:txBody>
      </p:sp>
    </p:spTree>
    <p:extLst>
      <p:ext uri="{BB962C8B-B14F-4D97-AF65-F5344CB8AC3E}">
        <p14:creationId xmlns:p14="http://schemas.microsoft.com/office/powerpoint/2010/main" val="18689036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dirty="0"/>
              <a:t>잠깐 쉬어 </a:t>
            </a:r>
            <a:r>
              <a:rPr lang="ko-KR" altLang="en-US" dirty="0" err="1"/>
              <a:t>갈껀데</a:t>
            </a:r>
            <a:r>
              <a:rPr lang="en-US" altLang="ko-KR" dirty="0"/>
              <a:t>,</a:t>
            </a:r>
            <a:r>
              <a:rPr lang="ko-KR" altLang="en-US" dirty="0"/>
              <a:t> 제가 재미있는 이야기를 해 </a:t>
            </a:r>
            <a:r>
              <a:rPr lang="ko-KR" altLang="en-US" dirty="0" err="1"/>
              <a:t>드릴거에요</a:t>
            </a:r>
            <a:r>
              <a:rPr lang="en-US" altLang="ko-KR" dirty="0"/>
              <a:t>. </a:t>
            </a:r>
            <a:r>
              <a:rPr lang="ko-KR" altLang="en-US" dirty="0"/>
              <a:t>제가 이야기하는 드라마를 안본 사람이라면 약간의 </a:t>
            </a:r>
            <a:r>
              <a:rPr lang="ko-KR" altLang="en-US" dirty="0" err="1"/>
              <a:t>스포가</a:t>
            </a:r>
            <a:r>
              <a:rPr lang="ko-KR" altLang="en-US" dirty="0"/>
              <a:t> 될 것 같네요</a:t>
            </a:r>
            <a:r>
              <a:rPr lang="en-US" altLang="ko-KR" dirty="0"/>
              <a:t>.</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94</a:t>
            </a:fld>
            <a:endParaRPr lang="ko-KR" altLang="en-US"/>
          </a:p>
        </p:txBody>
      </p:sp>
    </p:spTree>
    <p:extLst>
      <p:ext uri="{BB962C8B-B14F-4D97-AF65-F5344CB8AC3E}">
        <p14:creationId xmlns:p14="http://schemas.microsoft.com/office/powerpoint/2010/main" val="21127089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제가 소개할 드라마는 </a:t>
            </a:r>
            <a:r>
              <a:rPr lang="ko-KR" altLang="en-US" dirty="0" err="1"/>
              <a:t>마블의</a:t>
            </a:r>
            <a:r>
              <a:rPr lang="ko-KR" altLang="en-US" dirty="0"/>
              <a:t> 로키라는 드라마 입니다</a:t>
            </a:r>
            <a:r>
              <a:rPr lang="en-US" altLang="ko-KR" dirty="0"/>
              <a:t>. </a:t>
            </a:r>
            <a:r>
              <a:rPr lang="ko-KR" altLang="en-US" dirty="0"/>
              <a:t>이 드라마는 </a:t>
            </a:r>
            <a:r>
              <a:rPr lang="ko-KR" altLang="en-US" dirty="0" err="1"/>
              <a:t>어벤져스</a:t>
            </a:r>
            <a:r>
              <a:rPr lang="ko-KR" altLang="en-US" dirty="0"/>
              <a:t> 인피니스톤 워 이후 로키의 사건을 나타냅니다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95</a:t>
            </a:fld>
            <a:endParaRPr lang="ko-KR" altLang="en-US"/>
          </a:p>
        </p:txBody>
      </p:sp>
    </p:spTree>
    <p:extLst>
      <p:ext uri="{BB962C8B-B14F-4D97-AF65-F5344CB8AC3E}">
        <p14:creationId xmlns:p14="http://schemas.microsoft.com/office/powerpoint/2010/main" val="39752292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로키가 인피니스톤 중 공간을 자유롭게 이동하는 </a:t>
            </a:r>
            <a:r>
              <a:rPr lang="ko-KR" altLang="en-US" dirty="0" err="1"/>
              <a:t>테서렉을</a:t>
            </a:r>
            <a:r>
              <a:rPr lang="ko-KR" altLang="en-US" dirty="0"/>
              <a:t> 가지고 몽골 사막에 떨어집니다</a:t>
            </a:r>
            <a:r>
              <a:rPr lang="en-US" altLang="ko-KR" dirty="0"/>
              <a:t>. </a:t>
            </a:r>
            <a:r>
              <a:rPr lang="ko-KR" altLang="en-US" dirty="0"/>
              <a:t>이것은 로키가 치타오리 족을 지구에 침공한 죄로 재판 받으러 끌려가야 하는데 가지 않고 </a:t>
            </a:r>
            <a:endParaRPr lang="en-US" altLang="ko-KR" dirty="0"/>
          </a:p>
          <a:p>
            <a:r>
              <a:rPr lang="ko-KR" altLang="en-US" dirty="0"/>
              <a:t>몽골 사막에 떨어져서 시간의 흐름을 지키는 </a:t>
            </a:r>
            <a:r>
              <a:rPr lang="en-US" altLang="ko-KR" dirty="0"/>
              <a:t>TVA </a:t>
            </a:r>
            <a:r>
              <a:rPr lang="ko-KR" altLang="en-US" dirty="0"/>
              <a:t>직원들이 타임 워프를 타고 내려와서 </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96</a:t>
            </a:fld>
            <a:endParaRPr lang="ko-KR" altLang="en-US"/>
          </a:p>
        </p:txBody>
      </p:sp>
    </p:spTree>
    <p:extLst>
      <p:ext uri="{BB962C8B-B14F-4D97-AF65-F5344CB8AC3E}">
        <p14:creationId xmlns:p14="http://schemas.microsoft.com/office/powerpoint/2010/main" val="17547814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로키를 </a:t>
            </a:r>
            <a:r>
              <a:rPr lang="en-US" altLang="ko-KR" dirty="0"/>
              <a:t>TVA </a:t>
            </a:r>
            <a:r>
              <a:rPr lang="ko-KR" altLang="en-US" dirty="0"/>
              <a:t>본사로 잡아갑니다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97</a:t>
            </a:fld>
            <a:endParaRPr lang="ko-KR" altLang="en-US"/>
          </a:p>
        </p:txBody>
      </p:sp>
    </p:spTree>
    <p:extLst>
      <p:ext uri="{BB962C8B-B14F-4D97-AF65-F5344CB8AC3E}">
        <p14:creationId xmlns:p14="http://schemas.microsoft.com/office/powerpoint/2010/main" val="17281717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그리고 미스 </a:t>
            </a:r>
            <a:r>
              <a:rPr lang="ko-KR" altLang="en-US" dirty="0" err="1"/>
              <a:t>미닛이라는</a:t>
            </a:r>
            <a:r>
              <a:rPr lang="ko-KR" altLang="en-US" dirty="0"/>
              <a:t> 존재가 로키에서 </a:t>
            </a:r>
            <a:r>
              <a:rPr lang="en-US" altLang="ko-KR" dirty="0"/>
              <a:t>TVA </a:t>
            </a:r>
            <a:r>
              <a:rPr lang="ko-KR" altLang="en-US" dirty="0"/>
              <a:t>존재를 이야기해주는데</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98</a:t>
            </a:fld>
            <a:endParaRPr lang="ko-KR" altLang="en-US"/>
          </a:p>
        </p:txBody>
      </p:sp>
    </p:spTree>
    <p:extLst>
      <p:ext uri="{BB962C8B-B14F-4D97-AF65-F5344CB8AC3E}">
        <p14:creationId xmlns:p14="http://schemas.microsoft.com/office/powerpoint/2010/main" val="28395005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세상에 타임 키퍼들이 나타나서 시간의 흐름을 한 개로 묶어서</a:t>
            </a:r>
          </a:p>
        </p:txBody>
      </p:sp>
      <p:sp>
        <p:nvSpPr>
          <p:cNvPr id="4" name="슬라이드 번호 개체 틀 3"/>
          <p:cNvSpPr>
            <a:spLocks noGrp="1"/>
          </p:cNvSpPr>
          <p:nvPr>
            <p:ph type="sldNum" sz="quarter" idx="5"/>
          </p:nvPr>
        </p:nvSpPr>
        <p:spPr/>
        <p:txBody>
          <a:bodyPr/>
          <a:lstStyle/>
          <a:p>
            <a:fld id="{50E407F6-031A-4E25-8786-BE2CD1B53812}" type="slidenum">
              <a:rPr lang="ko-KR" altLang="en-US" smtClean="0"/>
              <a:t>99</a:t>
            </a:fld>
            <a:endParaRPr lang="ko-KR" altLang="en-US"/>
          </a:p>
        </p:txBody>
      </p:sp>
    </p:spTree>
    <p:extLst>
      <p:ext uri="{BB962C8B-B14F-4D97-AF65-F5344CB8AC3E}">
        <p14:creationId xmlns:p14="http://schemas.microsoft.com/office/powerpoint/2010/main" val="3098246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2645966" y="1770580"/>
            <a:ext cx="15875794" cy="3766550"/>
          </a:xfrm>
        </p:spPr>
        <p:txBody>
          <a:bodyPr anchor="b"/>
          <a:lstStyle>
            <a:lvl1pPr algn="ctr">
              <a:defRPr sz="9465"/>
            </a:lvl1pPr>
          </a:lstStyle>
          <a:p>
            <a:r>
              <a:rPr lang="ko-KR" altLang="en-US"/>
              <a:t>마스터 제목 스타일 편집</a:t>
            </a:r>
            <a:endParaRPr lang="en-US" dirty="0"/>
          </a:p>
        </p:txBody>
      </p:sp>
      <p:sp>
        <p:nvSpPr>
          <p:cNvPr id="3" name="Subtitle 2"/>
          <p:cNvSpPr>
            <a:spLocks noGrp="1"/>
          </p:cNvSpPr>
          <p:nvPr>
            <p:ph type="subTitle" idx="1"/>
          </p:nvPr>
        </p:nvSpPr>
        <p:spPr>
          <a:xfrm>
            <a:off x="2645966" y="5682382"/>
            <a:ext cx="15875794" cy="2612041"/>
          </a:xfrm>
        </p:spPr>
        <p:txBody>
          <a:bodyPr/>
          <a:lstStyle>
            <a:lvl1pPr marL="0" indent="0" algn="ctr">
              <a:buNone/>
              <a:defRPr sz="3786"/>
            </a:lvl1pPr>
            <a:lvl2pPr marL="721233" indent="0" algn="ctr">
              <a:buNone/>
              <a:defRPr sz="3155"/>
            </a:lvl2pPr>
            <a:lvl3pPr marL="1442466" indent="0" algn="ctr">
              <a:buNone/>
              <a:defRPr sz="2840"/>
            </a:lvl3pPr>
            <a:lvl4pPr marL="2163699" indent="0" algn="ctr">
              <a:buNone/>
              <a:defRPr sz="2524"/>
            </a:lvl4pPr>
            <a:lvl5pPr marL="2884932" indent="0" algn="ctr">
              <a:buNone/>
              <a:defRPr sz="2524"/>
            </a:lvl5pPr>
            <a:lvl6pPr marL="3606165" indent="0" algn="ctr">
              <a:buNone/>
              <a:defRPr sz="2524"/>
            </a:lvl6pPr>
            <a:lvl7pPr marL="4327398" indent="0" algn="ctr">
              <a:buNone/>
              <a:defRPr sz="2524"/>
            </a:lvl7pPr>
            <a:lvl8pPr marL="5048631" indent="0" algn="ctr">
              <a:buNone/>
              <a:defRPr sz="2524"/>
            </a:lvl8pPr>
            <a:lvl9pPr marL="5769864" indent="0" algn="ctr">
              <a:buNone/>
              <a:defRPr sz="2524"/>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4EFB19FA-A529-4AEF-8101-7C797BFE4F51}" type="datetimeFigureOut">
              <a:rPr lang="ko-KR" altLang="en-US" smtClean="0"/>
              <a:t>2022-04-02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70695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EFB19FA-A529-4AEF-8101-7C797BFE4F51}" type="datetimeFigureOut">
              <a:rPr lang="ko-KR" altLang="en-US" smtClean="0"/>
              <a:t>2022-04-02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4164520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148153" y="576002"/>
            <a:ext cx="4564291" cy="9168444"/>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1455281" y="576002"/>
            <a:ext cx="13428276" cy="9168444"/>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EFB19FA-A529-4AEF-8101-7C797BFE4F51}" type="datetimeFigureOut">
              <a:rPr lang="ko-KR" altLang="en-US" smtClean="0"/>
              <a:t>2022-04-02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930468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EFB19FA-A529-4AEF-8101-7C797BFE4F51}" type="datetimeFigureOut">
              <a:rPr lang="ko-KR" altLang="en-US" smtClean="0"/>
              <a:t>2022-04-02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335490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1444256" y="2697192"/>
            <a:ext cx="18257163" cy="4500325"/>
          </a:xfrm>
        </p:spPr>
        <p:txBody>
          <a:bodyPr anchor="b"/>
          <a:lstStyle>
            <a:lvl1pPr>
              <a:defRPr sz="9465"/>
            </a:lvl1pPr>
          </a:lstStyle>
          <a:p>
            <a:r>
              <a:rPr lang="ko-KR" altLang="en-US"/>
              <a:t>마스터 제목 스타일 편집</a:t>
            </a:r>
            <a:endParaRPr lang="en-US" dirty="0"/>
          </a:p>
        </p:txBody>
      </p:sp>
      <p:sp>
        <p:nvSpPr>
          <p:cNvPr id="3" name="Text Placeholder 2"/>
          <p:cNvSpPr>
            <a:spLocks noGrp="1"/>
          </p:cNvSpPr>
          <p:nvPr>
            <p:ph type="body" idx="1"/>
          </p:nvPr>
        </p:nvSpPr>
        <p:spPr>
          <a:xfrm>
            <a:off x="1444256" y="7240091"/>
            <a:ext cx="18257163" cy="2366615"/>
          </a:xfrm>
        </p:spPr>
        <p:txBody>
          <a:bodyPr/>
          <a:lstStyle>
            <a:lvl1pPr marL="0" indent="0">
              <a:buNone/>
              <a:defRPr sz="3786">
                <a:solidFill>
                  <a:schemeClr val="tx1">
                    <a:tint val="75000"/>
                  </a:schemeClr>
                </a:solidFill>
              </a:defRPr>
            </a:lvl1pPr>
            <a:lvl2pPr marL="721233" indent="0">
              <a:buNone/>
              <a:defRPr sz="3155">
                <a:solidFill>
                  <a:schemeClr val="tx1">
                    <a:tint val="75000"/>
                  </a:schemeClr>
                </a:solidFill>
              </a:defRPr>
            </a:lvl2pPr>
            <a:lvl3pPr marL="1442466" indent="0">
              <a:buNone/>
              <a:defRPr sz="2840">
                <a:solidFill>
                  <a:schemeClr val="tx1">
                    <a:tint val="75000"/>
                  </a:schemeClr>
                </a:solidFill>
              </a:defRPr>
            </a:lvl3pPr>
            <a:lvl4pPr marL="2163699" indent="0">
              <a:buNone/>
              <a:defRPr sz="2524">
                <a:solidFill>
                  <a:schemeClr val="tx1">
                    <a:tint val="75000"/>
                  </a:schemeClr>
                </a:solidFill>
              </a:defRPr>
            </a:lvl4pPr>
            <a:lvl5pPr marL="2884932" indent="0">
              <a:buNone/>
              <a:defRPr sz="2524">
                <a:solidFill>
                  <a:schemeClr val="tx1">
                    <a:tint val="75000"/>
                  </a:schemeClr>
                </a:solidFill>
              </a:defRPr>
            </a:lvl5pPr>
            <a:lvl6pPr marL="3606165" indent="0">
              <a:buNone/>
              <a:defRPr sz="2524">
                <a:solidFill>
                  <a:schemeClr val="tx1">
                    <a:tint val="75000"/>
                  </a:schemeClr>
                </a:solidFill>
              </a:defRPr>
            </a:lvl6pPr>
            <a:lvl7pPr marL="4327398" indent="0">
              <a:buNone/>
              <a:defRPr sz="2524">
                <a:solidFill>
                  <a:schemeClr val="tx1">
                    <a:tint val="75000"/>
                  </a:schemeClr>
                </a:solidFill>
              </a:defRPr>
            </a:lvl7pPr>
            <a:lvl8pPr marL="5048631" indent="0">
              <a:buNone/>
              <a:defRPr sz="2524">
                <a:solidFill>
                  <a:schemeClr val="tx1">
                    <a:tint val="75000"/>
                  </a:schemeClr>
                </a:solidFill>
              </a:defRPr>
            </a:lvl8pPr>
            <a:lvl9pPr marL="5769864" indent="0">
              <a:buNone/>
              <a:defRPr sz="2524">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4EFB19FA-A529-4AEF-8101-7C797BFE4F51}" type="datetimeFigureOut">
              <a:rPr lang="ko-KR" altLang="en-US" smtClean="0"/>
              <a:t>2022-04-02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2656965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1455281" y="2880008"/>
            <a:ext cx="8996283" cy="6864437"/>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10716161" y="2880008"/>
            <a:ext cx="8996283" cy="6864437"/>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4EFB19FA-A529-4AEF-8101-7C797BFE4F51}" type="datetimeFigureOut">
              <a:rPr lang="ko-KR" altLang="en-US" smtClean="0"/>
              <a:t>2022-04-02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254137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1458038" y="576002"/>
            <a:ext cx="18257163" cy="2091137"/>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1458039" y="2652113"/>
            <a:ext cx="8954939" cy="1299759"/>
          </a:xfrm>
        </p:spPr>
        <p:txBody>
          <a:bodyPr anchor="b"/>
          <a:lstStyle>
            <a:lvl1pPr marL="0" indent="0">
              <a:buNone/>
              <a:defRPr sz="3786" b="1"/>
            </a:lvl1pPr>
            <a:lvl2pPr marL="721233" indent="0">
              <a:buNone/>
              <a:defRPr sz="3155" b="1"/>
            </a:lvl2pPr>
            <a:lvl3pPr marL="1442466" indent="0">
              <a:buNone/>
              <a:defRPr sz="2840" b="1"/>
            </a:lvl3pPr>
            <a:lvl4pPr marL="2163699" indent="0">
              <a:buNone/>
              <a:defRPr sz="2524" b="1"/>
            </a:lvl4pPr>
            <a:lvl5pPr marL="2884932" indent="0">
              <a:buNone/>
              <a:defRPr sz="2524" b="1"/>
            </a:lvl5pPr>
            <a:lvl6pPr marL="3606165" indent="0">
              <a:buNone/>
              <a:defRPr sz="2524" b="1"/>
            </a:lvl6pPr>
            <a:lvl7pPr marL="4327398" indent="0">
              <a:buNone/>
              <a:defRPr sz="2524" b="1"/>
            </a:lvl7pPr>
            <a:lvl8pPr marL="5048631" indent="0">
              <a:buNone/>
              <a:defRPr sz="2524" b="1"/>
            </a:lvl8pPr>
            <a:lvl9pPr marL="5769864" indent="0">
              <a:buNone/>
              <a:defRPr sz="2524" b="1"/>
            </a:lvl9pPr>
          </a:lstStyle>
          <a:p>
            <a:pPr lvl="0"/>
            <a:r>
              <a:rPr lang="ko-KR" altLang="en-US"/>
              <a:t>마스터 텍스트 스타일 편집</a:t>
            </a:r>
          </a:p>
        </p:txBody>
      </p:sp>
      <p:sp>
        <p:nvSpPr>
          <p:cNvPr id="4" name="Content Placeholder 3"/>
          <p:cNvSpPr>
            <a:spLocks noGrp="1"/>
          </p:cNvSpPr>
          <p:nvPr>
            <p:ph sz="half" idx="2"/>
          </p:nvPr>
        </p:nvSpPr>
        <p:spPr>
          <a:xfrm>
            <a:off x="1458039" y="3951872"/>
            <a:ext cx="8954939" cy="581260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10716161" y="2652113"/>
            <a:ext cx="8999040" cy="1299759"/>
          </a:xfrm>
        </p:spPr>
        <p:txBody>
          <a:bodyPr anchor="b"/>
          <a:lstStyle>
            <a:lvl1pPr marL="0" indent="0">
              <a:buNone/>
              <a:defRPr sz="3786" b="1"/>
            </a:lvl1pPr>
            <a:lvl2pPr marL="721233" indent="0">
              <a:buNone/>
              <a:defRPr sz="3155" b="1"/>
            </a:lvl2pPr>
            <a:lvl3pPr marL="1442466" indent="0">
              <a:buNone/>
              <a:defRPr sz="2840" b="1"/>
            </a:lvl3pPr>
            <a:lvl4pPr marL="2163699" indent="0">
              <a:buNone/>
              <a:defRPr sz="2524" b="1"/>
            </a:lvl4pPr>
            <a:lvl5pPr marL="2884932" indent="0">
              <a:buNone/>
              <a:defRPr sz="2524" b="1"/>
            </a:lvl5pPr>
            <a:lvl6pPr marL="3606165" indent="0">
              <a:buNone/>
              <a:defRPr sz="2524" b="1"/>
            </a:lvl6pPr>
            <a:lvl7pPr marL="4327398" indent="0">
              <a:buNone/>
              <a:defRPr sz="2524" b="1"/>
            </a:lvl7pPr>
            <a:lvl8pPr marL="5048631" indent="0">
              <a:buNone/>
              <a:defRPr sz="2524" b="1"/>
            </a:lvl8pPr>
            <a:lvl9pPr marL="5769864" indent="0">
              <a:buNone/>
              <a:defRPr sz="2524" b="1"/>
            </a:lvl9pPr>
          </a:lstStyle>
          <a:p>
            <a:pPr lvl="0"/>
            <a:r>
              <a:rPr lang="ko-KR" altLang="en-US"/>
              <a:t>마스터 텍스트 스타일 편집</a:t>
            </a:r>
          </a:p>
        </p:txBody>
      </p:sp>
      <p:sp>
        <p:nvSpPr>
          <p:cNvPr id="6" name="Content Placeholder 5"/>
          <p:cNvSpPr>
            <a:spLocks noGrp="1"/>
          </p:cNvSpPr>
          <p:nvPr>
            <p:ph sz="quarter" idx="4"/>
          </p:nvPr>
        </p:nvSpPr>
        <p:spPr>
          <a:xfrm>
            <a:off x="10716161" y="3951872"/>
            <a:ext cx="8999040" cy="581260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4EFB19FA-A529-4AEF-8101-7C797BFE4F51}" type="datetimeFigureOut">
              <a:rPr lang="ko-KR" altLang="en-US" smtClean="0"/>
              <a:t>2022-04-02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3893500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4EFB19FA-A529-4AEF-8101-7C797BFE4F51}" type="datetimeFigureOut">
              <a:rPr lang="ko-KR" altLang="en-US" smtClean="0"/>
              <a:t>2022-04-02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2973132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B19FA-A529-4AEF-8101-7C797BFE4F51}" type="datetimeFigureOut">
              <a:rPr lang="ko-KR" altLang="en-US" smtClean="0"/>
              <a:t>2022-04-02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299170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1458039" y="721254"/>
            <a:ext cx="6827142" cy="2524390"/>
          </a:xfrm>
        </p:spPr>
        <p:txBody>
          <a:bodyPr anchor="b"/>
          <a:lstStyle>
            <a:lvl1pPr>
              <a:defRPr sz="5048"/>
            </a:lvl1pPr>
          </a:lstStyle>
          <a:p>
            <a:r>
              <a:rPr lang="ko-KR" altLang="en-US"/>
              <a:t>마스터 제목 스타일 편집</a:t>
            </a:r>
            <a:endParaRPr lang="en-US" dirty="0"/>
          </a:p>
        </p:txBody>
      </p:sp>
      <p:sp>
        <p:nvSpPr>
          <p:cNvPr id="3" name="Content Placeholder 2"/>
          <p:cNvSpPr>
            <a:spLocks noGrp="1"/>
          </p:cNvSpPr>
          <p:nvPr>
            <p:ph idx="1"/>
          </p:nvPr>
        </p:nvSpPr>
        <p:spPr>
          <a:xfrm>
            <a:off x="8999040" y="1557710"/>
            <a:ext cx="10716161" cy="7688369"/>
          </a:xfrm>
        </p:spPr>
        <p:txBody>
          <a:bodyPr/>
          <a:lstStyle>
            <a:lvl1pPr>
              <a:defRPr sz="5048"/>
            </a:lvl1pPr>
            <a:lvl2pPr>
              <a:defRPr sz="4417"/>
            </a:lvl2pPr>
            <a:lvl3pPr>
              <a:defRPr sz="3786"/>
            </a:lvl3pPr>
            <a:lvl4pPr>
              <a:defRPr sz="3155"/>
            </a:lvl4pPr>
            <a:lvl5pPr>
              <a:defRPr sz="3155"/>
            </a:lvl5pPr>
            <a:lvl6pPr>
              <a:defRPr sz="3155"/>
            </a:lvl6pPr>
            <a:lvl7pPr>
              <a:defRPr sz="3155"/>
            </a:lvl7pPr>
            <a:lvl8pPr>
              <a:defRPr sz="3155"/>
            </a:lvl8pPr>
            <a:lvl9pPr>
              <a:defRPr sz="3155"/>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1458039" y="3245644"/>
            <a:ext cx="6827142" cy="6012957"/>
          </a:xfrm>
        </p:spPr>
        <p:txBody>
          <a:bodyPr/>
          <a:lstStyle>
            <a:lvl1pPr marL="0" indent="0">
              <a:buNone/>
              <a:defRPr sz="2524"/>
            </a:lvl1pPr>
            <a:lvl2pPr marL="721233" indent="0">
              <a:buNone/>
              <a:defRPr sz="2209"/>
            </a:lvl2pPr>
            <a:lvl3pPr marL="1442466" indent="0">
              <a:buNone/>
              <a:defRPr sz="1893"/>
            </a:lvl3pPr>
            <a:lvl4pPr marL="2163699" indent="0">
              <a:buNone/>
              <a:defRPr sz="1578"/>
            </a:lvl4pPr>
            <a:lvl5pPr marL="2884932" indent="0">
              <a:buNone/>
              <a:defRPr sz="1578"/>
            </a:lvl5pPr>
            <a:lvl6pPr marL="3606165" indent="0">
              <a:buNone/>
              <a:defRPr sz="1578"/>
            </a:lvl6pPr>
            <a:lvl7pPr marL="4327398" indent="0">
              <a:buNone/>
              <a:defRPr sz="1578"/>
            </a:lvl7pPr>
            <a:lvl8pPr marL="5048631" indent="0">
              <a:buNone/>
              <a:defRPr sz="1578"/>
            </a:lvl8pPr>
            <a:lvl9pPr marL="5769864" indent="0">
              <a:buNone/>
              <a:defRPr sz="1578"/>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EFB19FA-A529-4AEF-8101-7C797BFE4F51}" type="datetimeFigureOut">
              <a:rPr lang="ko-KR" altLang="en-US" smtClean="0"/>
              <a:t>2022-04-02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3313646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1458039" y="721254"/>
            <a:ext cx="6827142" cy="2524390"/>
          </a:xfrm>
        </p:spPr>
        <p:txBody>
          <a:bodyPr anchor="b"/>
          <a:lstStyle>
            <a:lvl1pPr>
              <a:defRPr sz="5048"/>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8999040" y="1557710"/>
            <a:ext cx="10716161" cy="7688369"/>
          </a:xfrm>
        </p:spPr>
        <p:txBody>
          <a:bodyPr anchor="t"/>
          <a:lstStyle>
            <a:lvl1pPr marL="0" indent="0">
              <a:buNone/>
              <a:defRPr sz="5048"/>
            </a:lvl1pPr>
            <a:lvl2pPr marL="721233" indent="0">
              <a:buNone/>
              <a:defRPr sz="4417"/>
            </a:lvl2pPr>
            <a:lvl3pPr marL="1442466" indent="0">
              <a:buNone/>
              <a:defRPr sz="3786"/>
            </a:lvl3pPr>
            <a:lvl4pPr marL="2163699" indent="0">
              <a:buNone/>
              <a:defRPr sz="3155"/>
            </a:lvl4pPr>
            <a:lvl5pPr marL="2884932" indent="0">
              <a:buNone/>
              <a:defRPr sz="3155"/>
            </a:lvl5pPr>
            <a:lvl6pPr marL="3606165" indent="0">
              <a:buNone/>
              <a:defRPr sz="3155"/>
            </a:lvl6pPr>
            <a:lvl7pPr marL="4327398" indent="0">
              <a:buNone/>
              <a:defRPr sz="3155"/>
            </a:lvl7pPr>
            <a:lvl8pPr marL="5048631" indent="0">
              <a:buNone/>
              <a:defRPr sz="3155"/>
            </a:lvl8pPr>
            <a:lvl9pPr marL="5769864" indent="0">
              <a:buNone/>
              <a:defRPr sz="3155"/>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1458039" y="3245644"/>
            <a:ext cx="6827142" cy="6012957"/>
          </a:xfrm>
        </p:spPr>
        <p:txBody>
          <a:bodyPr/>
          <a:lstStyle>
            <a:lvl1pPr marL="0" indent="0">
              <a:buNone/>
              <a:defRPr sz="2524"/>
            </a:lvl1pPr>
            <a:lvl2pPr marL="721233" indent="0">
              <a:buNone/>
              <a:defRPr sz="2209"/>
            </a:lvl2pPr>
            <a:lvl3pPr marL="1442466" indent="0">
              <a:buNone/>
              <a:defRPr sz="1893"/>
            </a:lvl3pPr>
            <a:lvl4pPr marL="2163699" indent="0">
              <a:buNone/>
              <a:defRPr sz="1578"/>
            </a:lvl4pPr>
            <a:lvl5pPr marL="2884932" indent="0">
              <a:buNone/>
              <a:defRPr sz="1578"/>
            </a:lvl5pPr>
            <a:lvl6pPr marL="3606165" indent="0">
              <a:buNone/>
              <a:defRPr sz="1578"/>
            </a:lvl6pPr>
            <a:lvl7pPr marL="4327398" indent="0">
              <a:buNone/>
              <a:defRPr sz="1578"/>
            </a:lvl7pPr>
            <a:lvl8pPr marL="5048631" indent="0">
              <a:buNone/>
              <a:defRPr sz="1578"/>
            </a:lvl8pPr>
            <a:lvl9pPr marL="5769864" indent="0">
              <a:buNone/>
              <a:defRPr sz="1578"/>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EFB19FA-A529-4AEF-8101-7C797BFE4F51}" type="datetimeFigureOut">
              <a:rPr lang="ko-KR" altLang="en-US" smtClean="0"/>
              <a:t>2022-04-02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223455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5281" y="576002"/>
            <a:ext cx="18257163" cy="2091137"/>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1455281" y="2880008"/>
            <a:ext cx="18257163" cy="6864437"/>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1455281" y="10027437"/>
            <a:ext cx="4762738" cy="576002"/>
          </a:xfrm>
          <a:prstGeom prst="rect">
            <a:avLst/>
          </a:prstGeom>
        </p:spPr>
        <p:txBody>
          <a:bodyPr vert="horz" lIns="91440" tIns="45720" rIns="91440" bIns="45720" rtlCol="0" anchor="ctr"/>
          <a:lstStyle>
            <a:lvl1pPr algn="l">
              <a:defRPr sz="1893">
                <a:solidFill>
                  <a:schemeClr val="tx1">
                    <a:tint val="75000"/>
                  </a:schemeClr>
                </a:solidFill>
              </a:defRPr>
            </a:lvl1pPr>
          </a:lstStyle>
          <a:p>
            <a:fld id="{4EFB19FA-A529-4AEF-8101-7C797BFE4F51}" type="datetimeFigureOut">
              <a:rPr lang="ko-KR" altLang="en-US" smtClean="0"/>
              <a:t>2022-04-02</a:t>
            </a:fld>
            <a:endParaRPr lang="ko-KR" altLang="en-US"/>
          </a:p>
        </p:txBody>
      </p:sp>
      <p:sp>
        <p:nvSpPr>
          <p:cNvPr id="5" name="Footer Placeholder 4"/>
          <p:cNvSpPr>
            <a:spLocks noGrp="1"/>
          </p:cNvSpPr>
          <p:nvPr>
            <p:ph type="ftr" sz="quarter" idx="3"/>
          </p:nvPr>
        </p:nvSpPr>
        <p:spPr>
          <a:xfrm>
            <a:off x="7011809" y="10027437"/>
            <a:ext cx="7144107" cy="576002"/>
          </a:xfrm>
          <a:prstGeom prst="rect">
            <a:avLst/>
          </a:prstGeom>
        </p:spPr>
        <p:txBody>
          <a:bodyPr vert="horz" lIns="91440" tIns="45720" rIns="91440" bIns="45720" rtlCol="0" anchor="ctr"/>
          <a:lstStyle>
            <a:lvl1pPr algn="ctr">
              <a:defRPr sz="1893">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14949706" y="10027437"/>
            <a:ext cx="4762738" cy="576002"/>
          </a:xfrm>
          <a:prstGeom prst="rect">
            <a:avLst/>
          </a:prstGeom>
        </p:spPr>
        <p:txBody>
          <a:bodyPr vert="horz" lIns="91440" tIns="45720" rIns="91440" bIns="45720" rtlCol="0" anchor="ctr"/>
          <a:lstStyle>
            <a:lvl1pPr algn="r">
              <a:defRPr sz="1893">
                <a:solidFill>
                  <a:schemeClr val="tx1">
                    <a:tint val="75000"/>
                  </a:schemeClr>
                </a:solidFill>
              </a:defRPr>
            </a:lvl1pPr>
          </a:lstStyle>
          <a:p>
            <a:fld id="{493C1E31-A766-496E-8D98-D8D800E3EA48}" type="slidenum">
              <a:rPr lang="ko-KR" altLang="en-US" smtClean="0"/>
              <a:t>‹#›</a:t>
            </a:fld>
            <a:endParaRPr lang="ko-KR" altLang="en-US"/>
          </a:p>
        </p:txBody>
      </p:sp>
    </p:spTree>
    <p:extLst>
      <p:ext uri="{BB962C8B-B14F-4D97-AF65-F5344CB8AC3E}">
        <p14:creationId xmlns:p14="http://schemas.microsoft.com/office/powerpoint/2010/main" val="26326437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442466" rtl="0" eaLnBrk="1" latinLnBrk="1" hangingPunct="1">
        <a:lnSpc>
          <a:spcPct val="90000"/>
        </a:lnSpc>
        <a:spcBef>
          <a:spcPct val="0"/>
        </a:spcBef>
        <a:buNone/>
        <a:defRPr sz="6941" kern="1200">
          <a:solidFill>
            <a:schemeClr val="tx1"/>
          </a:solidFill>
          <a:latin typeface="+mj-lt"/>
          <a:ea typeface="+mj-ea"/>
          <a:cs typeface="+mj-cs"/>
        </a:defRPr>
      </a:lvl1pPr>
    </p:titleStyle>
    <p:bodyStyle>
      <a:lvl1pPr marL="360617" indent="-360617" algn="l" defTabSz="1442466" rtl="0" eaLnBrk="1" latinLnBrk="1" hangingPunct="1">
        <a:lnSpc>
          <a:spcPct val="90000"/>
        </a:lnSpc>
        <a:spcBef>
          <a:spcPts val="1578"/>
        </a:spcBef>
        <a:buFont typeface="Arial" panose="020B0604020202020204" pitchFamily="34" charset="0"/>
        <a:buChar char="•"/>
        <a:defRPr sz="4417" kern="1200">
          <a:solidFill>
            <a:schemeClr val="tx1"/>
          </a:solidFill>
          <a:latin typeface="+mn-lt"/>
          <a:ea typeface="+mn-ea"/>
          <a:cs typeface="+mn-cs"/>
        </a:defRPr>
      </a:lvl1pPr>
      <a:lvl2pPr marL="1081850" indent="-360617" algn="l" defTabSz="1442466" rtl="0" eaLnBrk="1" latinLnBrk="1" hangingPunct="1">
        <a:lnSpc>
          <a:spcPct val="90000"/>
        </a:lnSpc>
        <a:spcBef>
          <a:spcPts val="789"/>
        </a:spcBef>
        <a:buFont typeface="Arial" panose="020B0604020202020204" pitchFamily="34" charset="0"/>
        <a:buChar char="•"/>
        <a:defRPr sz="3786" kern="1200">
          <a:solidFill>
            <a:schemeClr val="tx1"/>
          </a:solidFill>
          <a:latin typeface="+mn-lt"/>
          <a:ea typeface="+mn-ea"/>
          <a:cs typeface="+mn-cs"/>
        </a:defRPr>
      </a:lvl2pPr>
      <a:lvl3pPr marL="1803083" indent="-360617" algn="l" defTabSz="1442466" rtl="0" eaLnBrk="1" latinLnBrk="1" hangingPunct="1">
        <a:lnSpc>
          <a:spcPct val="90000"/>
        </a:lnSpc>
        <a:spcBef>
          <a:spcPts val="789"/>
        </a:spcBef>
        <a:buFont typeface="Arial" panose="020B0604020202020204" pitchFamily="34" charset="0"/>
        <a:buChar char="•"/>
        <a:defRPr sz="3155" kern="1200">
          <a:solidFill>
            <a:schemeClr val="tx1"/>
          </a:solidFill>
          <a:latin typeface="+mn-lt"/>
          <a:ea typeface="+mn-ea"/>
          <a:cs typeface="+mn-cs"/>
        </a:defRPr>
      </a:lvl3pPr>
      <a:lvl4pPr marL="2524316" indent="-360617" algn="l" defTabSz="1442466" rtl="0" eaLnBrk="1" latinLnBrk="1" hangingPunct="1">
        <a:lnSpc>
          <a:spcPct val="90000"/>
        </a:lnSpc>
        <a:spcBef>
          <a:spcPts val="789"/>
        </a:spcBef>
        <a:buFont typeface="Arial" panose="020B0604020202020204" pitchFamily="34" charset="0"/>
        <a:buChar char="•"/>
        <a:defRPr sz="2840" kern="1200">
          <a:solidFill>
            <a:schemeClr val="tx1"/>
          </a:solidFill>
          <a:latin typeface="+mn-lt"/>
          <a:ea typeface="+mn-ea"/>
          <a:cs typeface="+mn-cs"/>
        </a:defRPr>
      </a:lvl4pPr>
      <a:lvl5pPr marL="3245549" indent="-360617" algn="l" defTabSz="1442466" rtl="0" eaLnBrk="1" latinLnBrk="1" hangingPunct="1">
        <a:lnSpc>
          <a:spcPct val="90000"/>
        </a:lnSpc>
        <a:spcBef>
          <a:spcPts val="789"/>
        </a:spcBef>
        <a:buFont typeface="Arial" panose="020B0604020202020204" pitchFamily="34" charset="0"/>
        <a:buChar char="•"/>
        <a:defRPr sz="2840" kern="1200">
          <a:solidFill>
            <a:schemeClr val="tx1"/>
          </a:solidFill>
          <a:latin typeface="+mn-lt"/>
          <a:ea typeface="+mn-ea"/>
          <a:cs typeface="+mn-cs"/>
        </a:defRPr>
      </a:lvl5pPr>
      <a:lvl6pPr marL="3966782" indent="-360617" algn="l" defTabSz="1442466" rtl="0" eaLnBrk="1" latinLnBrk="1" hangingPunct="1">
        <a:lnSpc>
          <a:spcPct val="90000"/>
        </a:lnSpc>
        <a:spcBef>
          <a:spcPts val="789"/>
        </a:spcBef>
        <a:buFont typeface="Arial" panose="020B0604020202020204" pitchFamily="34" charset="0"/>
        <a:buChar char="•"/>
        <a:defRPr sz="2840" kern="1200">
          <a:solidFill>
            <a:schemeClr val="tx1"/>
          </a:solidFill>
          <a:latin typeface="+mn-lt"/>
          <a:ea typeface="+mn-ea"/>
          <a:cs typeface="+mn-cs"/>
        </a:defRPr>
      </a:lvl6pPr>
      <a:lvl7pPr marL="4688015" indent="-360617" algn="l" defTabSz="1442466" rtl="0" eaLnBrk="1" latinLnBrk="1" hangingPunct="1">
        <a:lnSpc>
          <a:spcPct val="90000"/>
        </a:lnSpc>
        <a:spcBef>
          <a:spcPts val="789"/>
        </a:spcBef>
        <a:buFont typeface="Arial" panose="020B0604020202020204" pitchFamily="34" charset="0"/>
        <a:buChar char="•"/>
        <a:defRPr sz="2840" kern="1200">
          <a:solidFill>
            <a:schemeClr val="tx1"/>
          </a:solidFill>
          <a:latin typeface="+mn-lt"/>
          <a:ea typeface="+mn-ea"/>
          <a:cs typeface="+mn-cs"/>
        </a:defRPr>
      </a:lvl7pPr>
      <a:lvl8pPr marL="5409248" indent="-360617" algn="l" defTabSz="1442466" rtl="0" eaLnBrk="1" latinLnBrk="1" hangingPunct="1">
        <a:lnSpc>
          <a:spcPct val="90000"/>
        </a:lnSpc>
        <a:spcBef>
          <a:spcPts val="789"/>
        </a:spcBef>
        <a:buFont typeface="Arial" panose="020B0604020202020204" pitchFamily="34" charset="0"/>
        <a:buChar char="•"/>
        <a:defRPr sz="2840" kern="1200">
          <a:solidFill>
            <a:schemeClr val="tx1"/>
          </a:solidFill>
          <a:latin typeface="+mn-lt"/>
          <a:ea typeface="+mn-ea"/>
          <a:cs typeface="+mn-cs"/>
        </a:defRPr>
      </a:lvl8pPr>
      <a:lvl9pPr marL="6130481" indent="-360617" algn="l" defTabSz="1442466" rtl="0" eaLnBrk="1" latinLnBrk="1" hangingPunct="1">
        <a:lnSpc>
          <a:spcPct val="90000"/>
        </a:lnSpc>
        <a:spcBef>
          <a:spcPts val="789"/>
        </a:spcBef>
        <a:buFont typeface="Arial" panose="020B0604020202020204" pitchFamily="34" charset="0"/>
        <a:buChar char="•"/>
        <a:defRPr sz="2840" kern="1200">
          <a:solidFill>
            <a:schemeClr val="tx1"/>
          </a:solidFill>
          <a:latin typeface="+mn-lt"/>
          <a:ea typeface="+mn-ea"/>
          <a:cs typeface="+mn-cs"/>
        </a:defRPr>
      </a:lvl9pPr>
    </p:bodyStyle>
    <p:otherStyle>
      <a:defPPr>
        <a:defRPr lang="en-US"/>
      </a:defPPr>
      <a:lvl1pPr marL="0" algn="l" defTabSz="1442466" rtl="0" eaLnBrk="1" latinLnBrk="1" hangingPunct="1">
        <a:defRPr sz="2840" kern="1200">
          <a:solidFill>
            <a:schemeClr val="tx1"/>
          </a:solidFill>
          <a:latin typeface="+mn-lt"/>
          <a:ea typeface="+mn-ea"/>
          <a:cs typeface="+mn-cs"/>
        </a:defRPr>
      </a:lvl1pPr>
      <a:lvl2pPr marL="721233" algn="l" defTabSz="1442466" rtl="0" eaLnBrk="1" latinLnBrk="1" hangingPunct="1">
        <a:defRPr sz="2840" kern="1200">
          <a:solidFill>
            <a:schemeClr val="tx1"/>
          </a:solidFill>
          <a:latin typeface="+mn-lt"/>
          <a:ea typeface="+mn-ea"/>
          <a:cs typeface="+mn-cs"/>
        </a:defRPr>
      </a:lvl2pPr>
      <a:lvl3pPr marL="1442466" algn="l" defTabSz="1442466" rtl="0" eaLnBrk="1" latinLnBrk="1" hangingPunct="1">
        <a:defRPr sz="2840" kern="1200">
          <a:solidFill>
            <a:schemeClr val="tx1"/>
          </a:solidFill>
          <a:latin typeface="+mn-lt"/>
          <a:ea typeface="+mn-ea"/>
          <a:cs typeface="+mn-cs"/>
        </a:defRPr>
      </a:lvl3pPr>
      <a:lvl4pPr marL="2163699" algn="l" defTabSz="1442466" rtl="0" eaLnBrk="1" latinLnBrk="1" hangingPunct="1">
        <a:defRPr sz="2840" kern="1200">
          <a:solidFill>
            <a:schemeClr val="tx1"/>
          </a:solidFill>
          <a:latin typeface="+mn-lt"/>
          <a:ea typeface="+mn-ea"/>
          <a:cs typeface="+mn-cs"/>
        </a:defRPr>
      </a:lvl4pPr>
      <a:lvl5pPr marL="2884932" algn="l" defTabSz="1442466" rtl="0" eaLnBrk="1" latinLnBrk="1" hangingPunct="1">
        <a:defRPr sz="2840" kern="1200">
          <a:solidFill>
            <a:schemeClr val="tx1"/>
          </a:solidFill>
          <a:latin typeface="+mn-lt"/>
          <a:ea typeface="+mn-ea"/>
          <a:cs typeface="+mn-cs"/>
        </a:defRPr>
      </a:lvl5pPr>
      <a:lvl6pPr marL="3606165" algn="l" defTabSz="1442466" rtl="0" eaLnBrk="1" latinLnBrk="1" hangingPunct="1">
        <a:defRPr sz="2840" kern="1200">
          <a:solidFill>
            <a:schemeClr val="tx1"/>
          </a:solidFill>
          <a:latin typeface="+mn-lt"/>
          <a:ea typeface="+mn-ea"/>
          <a:cs typeface="+mn-cs"/>
        </a:defRPr>
      </a:lvl6pPr>
      <a:lvl7pPr marL="4327398" algn="l" defTabSz="1442466" rtl="0" eaLnBrk="1" latinLnBrk="1" hangingPunct="1">
        <a:defRPr sz="2840" kern="1200">
          <a:solidFill>
            <a:schemeClr val="tx1"/>
          </a:solidFill>
          <a:latin typeface="+mn-lt"/>
          <a:ea typeface="+mn-ea"/>
          <a:cs typeface="+mn-cs"/>
        </a:defRPr>
      </a:lvl7pPr>
      <a:lvl8pPr marL="5048631" algn="l" defTabSz="1442466" rtl="0" eaLnBrk="1" latinLnBrk="1" hangingPunct="1">
        <a:defRPr sz="2840" kern="1200">
          <a:solidFill>
            <a:schemeClr val="tx1"/>
          </a:solidFill>
          <a:latin typeface="+mn-lt"/>
          <a:ea typeface="+mn-ea"/>
          <a:cs typeface="+mn-cs"/>
        </a:defRPr>
      </a:lvl8pPr>
      <a:lvl9pPr marL="5769864" algn="l" defTabSz="1442466" rtl="0" eaLnBrk="1" latinLnBrk="1" hangingPunct="1">
        <a:defRPr sz="28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4.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8.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7.png"/><Relationship Id="rId7"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38.png"/><Relationship Id="rId5" Type="http://schemas.openxmlformats.org/officeDocument/2006/relationships/image" Target="../media/image91.png"/><Relationship Id="rId10" Type="http://schemas.openxmlformats.org/officeDocument/2006/relationships/image" Target="../media/image8.png"/><Relationship Id="rId4" Type="http://schemas.openxmlformats.org/officeDocument/2006/relationships/image" Target="../media/image90.png"/><Relationship Id="rId9" Type="http://schemas.openxmlformats.org/officeDocument/2006/relationships/image" Target="../media/image94.png"/></Relationships>
</file>

<file path=ppt/slides/_rels/slide5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6.png"/><Relationship Id="rId3" Type="http://schemas.openxmlformats.org/officeDocument/2006/relationships/image" Target="../media/image95.png"/><Relationship Id="rId7" Type="http://schemas.openxmlformats.org/officeDocument/2006/relationships/image" Target="../media/image92.png"/><Relationship Id="rId12"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8.png"/><Relationship Id="rId5" Type="http://schemas.openxmlformats.org/officeDocument/2006/relationships/image" Target="../media/image90.png"/><Relationship Id="rId10" Type="http://schemas.openxmlformats.org/officeDocument/2006/relationships/image" Target="../media/image94.png"/><Relationship Id="rId4" Type="http://schemas.openxmlformats.org/officeDocument/2006/relationships/image" Target="../media/image77.png"/><Relationship Id="rId9"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6.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5.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1.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2948652" y="4947741"/>
            <a:ext cx="15904901"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나도 깃허브 사용해서 커리어를 쌓아보자</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sp>
        <p:nvSpPr>
          <p:cNvPr id="2" name="TextBox 1">
            <a:extLst>
              <a:ext uri="{FF2B5EF4-FFF2-40B4-BE49-F238E27FC236}">
                <a16:creationId xmlns:a16="http://schemas.microsoft.com/office/drawing/2014/main" id="{A38F9A92-76FF-4D02-AC55-44454238E7B7}"/>
              </a:ext>
            </a:extLst>
          </p:cNvPr>
          <p:cNvSpPr txBox="1"/>
          <p:nvPr/>
        </p:nvSpPr>
        <p:spPr>
          <a:xfrm>
            <a:off x="16516350" y="9607897"/>
            <a:ext cx="3886200" cy="461665"/>
          </a:xfrm>
          <a:prstGeom prst="rect">
            <a:avLst/>
          </a:prstGeom>
          <a:noFill/>
        </p:spPr>
        <p:txBody>
          <a:bodyPr wrap="square" rtlCol="0">
            <a:spAutoFit/>
          </a:bodyPr>
          <a:lstStyle/>
          <a:p>
            <a:pPr algn="ctr"/>
            <a:r>
              <a:rPr lang="ko-KR" altLang="en-US" sz="2400">
                <a:latin typeface="12롯데마트드림Bold" panose="02020603020101020101" pitchFamily="18" charset="-127"/>
                <a:ea typeface="12롯데마트드림Bold" panose="02020603020101020101" pitchFamily="18" charset="-127"/>
              </a:rPr>
              <a:t>작성자 </a:t>
            </a:r>
            <a:r>
              <a:rPr lang="en-US" altLang="ko-KR" sz="2400" dirty="0">
                <a:latin typeface="12롯데마트드림Bold" panose="02020603020101020101" pitchFamily="18" charset="-127"/>
                <a:ea typeface="12롯데마트드림Bold" panose="02020603020101020101" pitchFamily="18" charset="-127"/>
              </a:rPr>
              <a:t>&amp; </a:t>
            </a:r>
            <a:r>
              <a:rPr lang="ko-KR" altLang="en-US" sz="2400" dirty="0">
                <a:latin typeface="12롯데마트드림Bold" panose="02020603020101020101" pitchFamily="18" charset="-127"/>
                <a:ea typeface="12롯데마트드림Bold" panose="02020603020101020101" pitchFamily="18" charset="-127"/>
              </a:rPr>
              <a:t>발표자 </a:t>
            </a:r>
            <a:r>
              <a:rPr lang="en-US" altLang="ko-KR" sz="2400" dirty="0">
                <a:latin typeface="12롯데마트드림Bold" panose="02020603020101020101" pitchFamily="18" charset="-127"/>
                <a:ea typeface="12롯데마트드림Bold" panose="02020603020101020101" pitchFamily="18" charset="-127"/>
              </a:rPr>
              <a:t>: </a:t>
            </a:r>
            <a:r>
              <a:rPr lang="ko-KR" altLang="en-US" sz="2400" dirty="0">
                <a:latin typeface="12롯데마트드림Bold" panose="02020603020101020101" pitchFamily="18" charset="-127"/>
                <a:ea typeface="12롯데마트드림Bold" panose="02020603020101020101" pitchFamily="18" charset="-127"/>
              </a:rPr>
              <a:t>김종원</a:t>
            </a:r>
          </a:p>
        </p:txBody>
      </p:sp>
    </p:spTree>
    <p:extLst>
      <p:ext uri="{BB962C8B-B14F-4D97-AF65-F5344CB8AC3E}">
        <p14:creationId xmlns:p14="http://schemas.microsoft.com/office/powerpoint/2010/main" val="4087368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pic>
        <p:nvPicPr>
          <p:cNvPr id="2" name="그림 1">
            <a:extLst>
              <a:ext uri="{FF2B5EF4-FFF2-40B4-BE49-F238E27FC236}">
                <a16:creationId xmlns:a16="http://schemas.microsoft.com/office/drawing/2014/main" id="{8C33C08E-BD68-497D-8CE8-2ACC59AE3FFB}"/>
              </a:ext>
            </a:extLst>
          </p:cNvPr>
          <p:cNvPicPr>
            <a:picLocks noChangeAspect="1"/>
          </p:cNvPicPr>
          <p:nvPr/>
        </p:nvPicPr>
        <p:blipFill>
          <a:blip r:embed="rId3"/>
          <a:stretch>
            <a:fillRect/>
          </a:stretch>
        </p:blipFill>
        <p:spPr>
          <a:xfrm>
            <a:off x="4310280" y="2919047"/>
            <a:ext cx="10194193" cy="3037342"/>
          </a:xfrm>
          <a:prstGeom prst="rect">
            <a:avLst/>
          </a:prstGeom>
        </p:spPr>
      </p:pic>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grpSp>
        <p:nvGrpSpPr>
          <p:cNvPr id="11" name="그룹 10">
            <a:extLst>
              <a:ext uri="{FF2B5EF4-FFF2-40B4-BE49-F238E27FC236}">
                <a16:creationId xmlns:a16="http://schemas.microsoft.com/office/drawing/2014/main" id="{A0DB8453-B339-433A-BB75-471FE63902C2}"/>
              </a:ext>
            </a:extLst>
          </p:cNvPr>
          <p:cNvGrpSpPr/>
          <p:nvPr/>
        </p:nvGrpSpPr>
        <p:grpSpPr>
          <a:xfrm>
            <a:off x="4616253" y="6959246"/>
            <a:ext cx="12517752" cy="3464169"/>
            <a:chOff x="4704176" y="6616188"/>
            <a:chExt cx="12517752" cy="3464169"/>
          </a:xfrm>
        </p:grpSpPr>
        <p:pic>
          <p:nvPicPr>
            <p:cNvPr id="7" name="그림 6">
              <a:extLst>
                <a:ext uri="{FF2B5EF4-FFF2-40B4-BE49-F238E27FC236}">
                  <a16:creationId xmlns:a16="http://schemas.microsoft.com/office/drawing/2014/main" id="{7EB526D3-8529-45E8-B737-0FFCA0A6D698}"/>
                </a:ext>
              </a:extLst>
            </p:cNvPr>
            <p:cNvPicPr>
              <a:picLocks noChangeAspect="1"/>
            </p:cNvPicPr>
            <p:nvPr/>
          </p:nvPicPr>
          <p:blipFill>
            <a:blip r:embed="rId4"/>
            <a:stretch>
              <a:fillRect/>
            </a:stretch>
          </p:blipFill>
          <p:spPr>
            <a:xfrm>
              <a:off x="4704176" y="6616188"/>
              <a:ext cx="11759372" cy="3464169"/>
            </a:xfrm>
            <a:prstGeom prst="rect">
              <a:avLst/>
            </a:prstGeom>
          </p:spPr>
        </p:pic>
        <p:sp>
          <p:nvSpPr>
            <p:cNvPr id="8" name="직사각형 7">
              <a:extLst>
                <a:ext uri="{FF2B5EF4-FFF2-40B4-BE49-F238E27FC236}">
                  <a16:creationId xmlns:a16="http://schemas.microsoft.com/office/drawing/2014/main" id="{CFD786B9-FAA6-4B58-AF61-345666F07F97}"/>
                </a:ext>
              </a:extLst>
            </p:cNvPr>
            <p:cNvSpPr/>
            <p:nvPr/>
          </p:nvSpPr>
          <p:spPr>
            <a:xfrm>
              <a:off x="14718323" y="6616188"/>
              <a:ext cx="1547446" cy="62867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화살표: 아래쪽 8">
              <a:extLst>
                <a:ext uri="{FF2B5EF4-FFF2-40B4-BE49-F238E27FC236}">
                  <a16:creationId xmlns:a16="http://schemas.microsoft.com/office/drawing/2014/main" id="{FE99A84D-59B4-481A-8006-D6C59D259BEF}"/>
                </a:ext>
              </a:extLst>
            </p:cNvPr>
            <p:cNvSpPr/>
            <p:nvPr/>
          </p:nvSpPr>
          <p:spPr>
            <a:xfrm rot="5400000">
              <a:off x="16570176" y="6551335"/>
              <a:ext cx="545123" cy="7583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Box 9">
            <a:extLst>
              <a:ext uri="{FF2B5EF4-FFF2-40B4-BE49-F238E27FC236}">
                <a16:creationId xmlns:a16="http://schemas.microsoft.com/office/drawing/2014/main" id="{A2A3AA0F-60F1-4171-8A6F-3C727582AD1A}"/>
              </a:ext>
            </a:extLst>
          </p:cNvPr>
          <p:cNvSpPr txBox="1"/>
          <p:nvPr/>
        </p:nvSpPr>
        <p:spPr>
          <a:xfrm>
            <a:off x="3253154" y="2127482"/>
            <a:ext cx="6312877"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구글에 </a:t>
            </a:r>
            <a:r>
              <a:rPr lang="en-US" altLang="ko-KR" sz="2400" b="1" dirty="0">
                <a:latin typeface="12롯데마트드림Medium" panose="02020603020101020101" pitchFamily="18" charset="-127"/>
                <a:ea typeface="12롯데마트드림Medium" panose="02020603020101020101" pitchFamily="18" charset="-127"/>
              </a:rPr>
              <a:t>Github </a:t>
            </a:r>
            <a:r>
              <a:rPr lang="ko-KR" altLang="en-US" sz="2400" b="1" dirty="0">
                <a:latin typeface="12롯데마트드림Medium" panose="02020603020101020101" pitchFamily="18" charset="-127"/>
                <a:ea typeface="12롯데마트드림Medium" panose="02020603020101020101" pitchFamily="18" charset="-127"/>
              </a:rPr>
              <a:t>검색하기 후 접속하기</a:t>
            </a:r>
          </a:p>
        </p:txBody>
      </p:sp>
      <p:sp>
        <p:nvSpPr>
          <p:cNvPr id="12" name="TextBox 11">
            <a:extLst>
              <a:ext uri="{FF2B5EF4-FFF2-40B4-BE49-F238E27FC236}">
                <a16:creationId xmlns:a16="http://schemas.microsoft.com/office/drawing/2014/main" id="{5BDE9D57-B93A-44A2-8CE6-B0A4C6697A03}"/>
              </a:ext>
            </a:extLst>
          </p:cNvPr>
          <p:cNvSpPr txBox="1"/>
          <p:nvPr/>
        </p:nvSpPr>
        <p:spPr>
          <a:xfrm>
            <a:off x="3253153" y="6226985"/>
            <a:ext cx="7330709"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로그인하기 </a:t>
            </a:r>
            <a:r>
              <a:rPr lang="en-US" altLang="ko-KR" sz="2400" b="1" dirty="0">
                <a:latin typeface="12롯데마트드림Medium" panose="02020603020101020101" pitchFamily="18" charset="-127"/>
                <a:ea typeface="12롯데마트드림Medium" panose="02020603020101020101" pitchFamily="18" charset="-127"/>
              </a:rPr>
              <a:t>-&gt; </a:t>
            </a:r>
            <a:r>
              <a:rPr lang="ko-KR" altLang="en-US" sz="2400" b="1" dirty="0">
                <a:latin typeface="12롯데마트드림Medium" panose="02020603020101020101" pitchFamily="18" charset="-127"/>
                <a:ea typeface="12롯데마트드림Medium" panose="02020603020101020101" pitchFamily="18" charset="-127"/>
              </a:rPr>
              <a:t>회원 가입이 안되어 있으면 회원 가입하기</a:t>
            </a:r>
          </a:p>
        </p:txBody>
      </p:sp>
      <p:sp>
        <p:nvSpPr>
          <p:cNvPr id="13" name="TextBox 12">
            <a:extLst>
              <a:ext uri="{FF2B5EF4-FFF2-40B4-BE49-F238E27FC236}">
                <a16:creationId xmlns:a16="http://schemas.microsoft.com/office/drawing/2014/main" id="{F147A552-3616-4B62-BB27-1C33D7FCF147}"/>
              </a:ext>
            </a:extLst>
          </p:cNvPr>
          <p:cNvSpPr txBox="1"/>
          <p:nvPr/>
        </p:nvSpPr>
        <p:spPr>
          <a:xfrm>
            <a:off x="17456041" y="6688650"/>
            <a:ext cx="3141968" cy="1200329"/>
          </a:xfrm>
          <a:prstGeom prst="rect">
            <a:avLst/>
          </a:prstGeom>
          <a:noFill/>
          <a:ln>
            <a:solidFill>
              <a:schemeClr val="tx1"/>
            </a:solidFill>
          </a:ln>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여기 </a:t>
            </a:r>
            <a:r>
              <a:rPr lang="en-US" altLang="ko-KR" sz="2400" b="1" dirty="0">
                <a:latin typeface="12롯데마트드림Medium" panose="02020603020101020101" pitchFamily="18" charset="-127"/>
                <a:ea typeface="12롯데마트드림Medium" panose="02020603020101020101" pitchFamily="18" charset="-127"/>
              </a:rPr>
              <a:t>!!</a:t>
            </a:r>
          </a:p>
          <a:p>
            <a:r>
              <a:rPr lang="en-US" altLang="ko-KR" sz="2400" b="1" dirty="0">
                <a:latin typeface="12롯데마트드림Medium" panose="02020603020101020101" pitchFamily="18" charset="-127"/>
                <a:ea typeface="12롯데마트드림Medium" panose="02020603020101020101" pitchFamily="18" charset="-127"/>
              </a:rPr>
              <a:t>Sing in : </a:t>
            </a:r>
            <a:r>
              <a:rPr lang="ko-KR" altLang="en-US" sz="2400" b="1" dirty="0">
                <a:latin typeface="12롯데마트드림Medium" panose="02020603020101020101" pitchFamily="18" charset="-127"/>
                <a:ea typeface="12롯데마트드림Medium" panose="02020603020101020101" pitchFamily="18" charset="-127"/>
              </a:rPr>
              <a:t>로그인</a:t>
            </a:r>
            <a:endParaRPr lang="en-US" altLang="ko-KR" sz="2400" b="1" dirty="0">
              <a:latin typeface="12롯데마트드림Medium" panose="02020603020101020101" pitchFamily="18" charset="-127"/>
              <a:ea typeface="12롯데마트드림Medium" panose="02020603020101020101" pitchFamily="18" charset="-127"/>
            </a:endParaRPr>
          </a:p>
          <a:p>
            <a:r>
              <a:rPr lang="en-US" altLang="ko-KR" sz="2400" b="1" dirty="0">
                <a:latin typeface="12롯데마트드림Medium" panose="02020603020101020101" pitchFamily="18" charset="-127"/>
                <a:ea typeface="12롯데마트드림Medium" panose="02020603020101020101" pitchFamily="18" charset="-127"/>
              </a:rPr>
              <a:t>Sing up : </a:t>
            </a:r>
            <a:r>
              <a:rPr lang="ko-KR" altLang="en-US" sz="2400" b="1" dirty="0">
                <a:latin typeface="12롯데마트드림Medium" panose="02020603020101020101" pitchFamily="18" charset="-127"/>
                <a:ea typeface="12롯데마트드림Medium" panose="02020603020101020101" pitchFamily="18" charset="-127"/>
              </a:rPr>
              <a:t>회원 가입</a:t>
            </a:r>
          </a:p>
        </p:txBody>
      </p:sp>
    </p:spTree>
    <p:extLst>
      <p:ext uri="{BB962C8B-B14F-4D97-AF65-F5344CB8AC3E}">
        <p14:creationId xmlns:p14="http://schemas.microsoft.com/office/powerpoint/2010/main" val="22146421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5BE019F-2EAE-4FC0-812B-B9F1327F1086}"/>
              </a:ext>
            </a:extLst>
          </p:cNvPr>
          <p:cNvPicPr>
            <a:picLocks noChangeAspect="1"/>
          </p:cNvPicPr>
          <p:nvPr/>
        </p:nvPicPr>
        <p:blipFill>
          <a:blip r:embed="rId3"/>
          <a:stretch>
            <a:fillRect/>
          </a:stretch>
        </p:blipFill>
        <p:spPr>
          <a:xfrm>
            <a:off x="0" y="0"/>
            <a:ext cx="21167725" cy="10818813"/>
          </a:xfrm>
          <a:prstGeom prst="rect">
            <a:avLst/>
          </a:prstGeom>
        </p:spPr>
      </p:pic>
    </p:spTree>
    <p:extLst>
      <p:ext uri="{BB962C8B-B14F-4D97-AF65-F5344CB8AC3E}">
        <p14:creationId xmlns:p14="http://schemas.microsoft.com/office/powerpoint/2010/main" val="12055067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4C9FB2-AB64-47F7-9CB9-9B4DDF13EDE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FC6C9E8-406F-499E-9069-C1727C0EDBDD}"/>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7AEFDA08-5623-4C0C-8CFF-94C8E7D86087}"/>
              </a:ext>
            </a:extLst>
          </p:cNvPr>
          <p:cNvPicPr>
            <a:picLocks noChangeAspect="1"/>
          </p:cNvPicPr>
          <p:nvPr/>
        </p:nvPicPr>
        <p:blipFill rotWithShape="1">
          <a:blip r:embed="rId3"/>
          <a:srcRect b="2059"/>
          <a:stretch/>
        </p:blipFill>
        <p:spPr>
          <a:xfrm>
            <a:off x="0" y="30125"/>
            <a:ext cx="21167725" cy="10848053"/>
          </a:xfrm>
          <a:prstGeom prst="rect">
            <a:avLst/>
          </a:prstGeom>
        </p:spPr>
      </p:pic>
    </p:spTree>
    <p:extLst>
      <p:ext uri="{BB962C8B-B14F-4D97-AF65-F5344CB8AC3E}">
        <p14:creationId xmlns:p14="http://schemas.microsoft.com/office/powerpoint/2010/main" val="4082631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4C9FB2-AB64-47F7-9CB9-9B4DDF13EDE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FC6C9E8-406F-499E-9069-C1727C0EDBDD}"/>
              </a:ext>
            </a:extLst>
          </p:cNvPr>
          <p:cNvSpPr>
            <a:spLocks noGrp="1"/>
          </p:cNvSpPr>
          <p:nvPr>
            <p:ph idx="1"/>
          </p:nvPr>
        </p:nvSpPr>
        <p:spPr/>
        <p:txBody>
          <a:bodyPr/>
          <a:lstStyle/>
          <a:p>
            <a:endParaRPr lang="ko-KR" altLang="en-US"/>
          </a:p>
        </p:txBody>
      </p:sp>
      <p:pic>
        <p:nvPicPr>
          <p:cNvPr id="6" name="그림 5">
            <a:extLst>
              <a:ext uri="{FF2B5EF4-FFF2-40B4-BE49-F238E27FC236}">
                <a16:creationId xmlns:a16="http://schemas.microsoft.com/office/drawing/2014/main" id="{B7A6D4BE-92FA-43CD-B7F8-FD72C57A0A0B}"/>
              </a:ext>
            </a:extLst>
          </p:cNvPr>
          <p:cNvPicPr>
            <a:picLocks noChangeAspect="1"/>
          </p:cNvPicPr>
          <p:nvPr/>
        </p:nvPicPr>
        <p:blipFill rotWithShape="1">
          <a:blip r:embed="rId3"/>
          <a:srcRect b="1739"/>
          <a:stretch/>
        </p:blipFill>
        <p:spPr>
          <a:xfrm>
            <a:off x="-1" y="-44357"/>
            <a:ext cx="21167726" cy="10863170"/>
          </a:xfrm>
          <a:prstGeom prst="rect">
            <a:avLst/>
          </a:prstGeom>
        </p:spPr>
      </p:pic>
    </p:spTree>
    <p:extLst>
      <p:ext uri="{BB962C8B-B14F-4D97-AF65-F5344CB8AC3E}">
        <p14:creationId xmlns:p14="http://schemas.microsoft.com/office/powerpoint/2010/main" val="17687237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A75101-9F1F-4314-8BBC-647D1F3BF997}"/>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110C157-374A-4681-B6E3-3F7D316EC999}"/>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C197FCC8-AEC7-4D96-8D9E-A006761AFBF6}"/>
              </a:ext>
            </a:extLst>
          </p:cNvPr>
          <p:cNvPicPr>
            <a:picLocks noChangeAspect="1"/>
          </p:cNvPicPr>
          <p:nvPr/>
        </p:nvPicPr>
        <p:blipFill>
          <a:blip r:embed="rId3"/>
          <a:stretch>
            <a:fillRect/>
          </a:stretch>
        </p:blipFill>
        <p:spPr>
          <a:xfrm>
            <a:off x="-1" y="11309"/>
            <a:ext cx="21167725" cy="10796193"/>
          </a:xfrm>
          <a:prstGeom prst="rect">
            <a:avLst/>
          </a:prstGeom>
        </p:spPr>
      </p:pic>
    </p:spTree>
    <p:extLst>
      <p:ext uri="{BB962C8B-B14F-4D97-AF65-F5344CB8AC3E}">
        <p14:creationId xmlns:p14="http://schemas.microsoft.com/office/powerpoint/2010/main" val="2323090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340774-4195-4C36-9E5C-C294F8438D9E}"/>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C0F107EB-4845-42AC-B371-9551D4D3AD11}"/>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891CEFBE-9590-4F92-80DC-39B901D4A7BA}"/>
              </a:ext>
            </a:extLst>
          </p:cNvPr>
          <p:cNvPicPr>
            <a:picLocks noChangeAspect="1"/>
          </p:cNvPicPr>
          <p:nvPr/>
        </p:nvPicPr>
        <p:blipFill>
          <a:blip r:embed="rId3"/>
          <a:stretch>
            <a:fillRect/>
          </a:stretch>
        </p:blipFill>
        <p:spPr>
          <a:xfrm>
            <a:off x="1" y="-66699"/>
            <a:ext cx="21167724" cy="10952210"/>
          </a:xfrm>
          <a:prstGeom prst="rect">
            <a:avLst/>
          </a:prstGeom>
        </p:spPr>
      </p:pic>
    </p:spTree>
    <p:extLst>
      <p:ext uri="{BB962C8B-B14F-4D97-AF65-F5344CB8AC3E}">
        <p14:creationId xmlns:p14="http://schemas.microsoft.com/office/powerpoint/2010/main" val="13642178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475C68-497E-4B62-8EDC-C50C942BC9B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0B66ADEA-5F7B-41CD-97A6-327332E37301}"/>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93924418-5D31-43CA-A59A-A41967D8DEC7}"/>
              </a:ext>
            </a:extLst>
          </p:cNvPr>
          <p:cNvPicPr>
            <a:picLocks noChangeAspect="1"/>
          </p:cNvPicPr>
          <p:nvPr/>
        </p:nvPicPr>
        <p:blipFill>
          <a:blip r:embed="rId3"/>
          <a:stretch>
            <a:fillRect/>
          </a:stretch>
        </p:blipFill>
        <p:spPr>
          <a:xfrm>
            <a:off x="-1" y="-1"/>
            <a:ext cx="21167725" cy="10818814"/>
          </a:xfrm>
          <a:prstGeom prst="rect">
            <a:avLst/>
          </a:prstGeom>
        </p:spPr>
      </p:pic>
    </p:spTree>
    <p:extLst>
      <p:ext uri="{BB962C8B-B14F-4D97-AF65-F5344CB8AC3E}">
        <p14:creationId xmlns:p14="http://schemas.microsoft.com/office/powerpoint/2010/main" val="27579942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1403903" y="3701246"/>
            <a:ext cx="18359917" cy="341632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정리를 해봤을 때 </a:t>
            </a:r>
            <a:r>
              <a:rPr lang="en-US" altLang="ko-KR" sz="5400" b="1" dirty="0">
                <a:latin typeface="CookieRun Black" panose="020B0600000101010101" pitchFamily="50" charset="-127"/>
                <a:ea typeface="CookieRun Black" panose="020B0600000101010101" pitchFamily="50" charset="-127"/>
              </a:rPr>
              <a:t>Git</a:t>
            </a:r>
            <a:r>
              <a:rPr lang="ko-KR" altLang="en-US" sz="5400" b="1" dirty="0">
                <a:latin typeface="CookieRun Black" panose="020B0600000101010101" pitchFamily="50" charset="-127"/>
                <a:ea typeface="CookieRun Black" panose="020B0600000101010101" pitchFamily="50" charset="-127"/>
              </a:rPr>
              <a:t>이라는 프로그램은</a:t>
            </a:r>
            <a:endParaRPr lang="en-US" altLang="ko-KR" sz="5400" b="1" dirty="0">
              <a:latin typeface="CookieRun Black" panose="020B0600000101010101" pitchFamily="50" charset="-127"/>
              <a:ea typeface="CookieRun Black" panose="020B0600000101010101" pitchFamily="50" charset="-127"/>
            </a:endParaRPr>
          </a:p>
          <a:p>
            <a:pPr algn="ctr"/>
            <a:r>
              <a:rPr lang="ko-KR" altLang="en-US" sz="5400" b="1" dirty="0">
                <a:latin typeface="CookieRun Black" panose="020B0600000101010101" pitchFamily="50" charset="-127"/>
                <a:ea typeface="CookieRun Black" panose="020B0600000101010101" pitchFamily="50" charset="-127"/>
              </a:rPr>
              <a:t> 우리가 마치</a:t>
            </a:r>
            <a:r>
              <a:rPr lang="en-US" altLang="ko-KR" sz="5400" b="1" dirty="0">
                <a:latin typeface="CookieRun Black" panose="020B0600000101010101" pitchFamily="50" charset="-127"/>
                <a:ea typeface="CookieRun Black" panose="020B0600000101010101" pitchFamily="50" charset="-127"/>
              </a:rPr>
              <a:t> TVA </a:t>
            </a:r>
            <a:r>
              <a:rPr lang="ko-KR" altLang="en-US" sz="5400" b="1" dirty="0">
                <a:latin typeface="CookieRun Black" panose="020B0600000101010101" pitchFamily="50" charset="-127"/>
                <a:ea typeface="CookieRun Black" panose="020B0600000101010101" pitchFamily="50" charset="-127"/>
              </a:rPr>
              <a:t>직원처럼</a:t>
            </a:r>
            <a:endParaRPr lang="en-US" altLang="ko-KR" sz="5400" b="1" dirty="0">
              <a:latin typeface="CookieRun Black" panose="020B0600000101010101" pitchFamily="50" charset="-127"/>
              <a:ea typeface="CookieRun Black" panose="020B0600000101010101" pitchFamily="50" charset="-127"/>
            </a:endParaRPr>
          </a:p>
          <a:p>
            <a:pPr algn="ctr"/>
            <a:r>
              <a:rPr lang="ko-KR" altLang="en-US" sz="5400" b="1" dirty="0">
                <a:latin typeface="CookieRun Black" panose="020B0600000101010101" pitchFamily="50" charset="-127"/>
                <a:ea typeface="CookieRun Black" panose="020B0600000101010101" pitchFamily="50" charset="-127"/>
              </a:rPr>
              <a:t>어떤 작업 공간이 있는데</a:t>
            </a:r>
            <a:r>
              <a:rPr lang="en-US" altLang="ko-KR" sz="5400" b="1" dirty="0">
                <a:latin typeface="CookieRun Black" panose="020B0600000101010101" pitchFamily="50" charset="-127"/>
                <a:ea typeface="CookieRun Black" panose="020B0600000101010101" pitchFamily="50" charset="-127"/>
              </a:rPr>
              <a:t>,</a:t>
            </a:r>
            <a:r>
              <a:rPr lang="ko-KR" altLang="en-US" sz="5400" b="1" dirty="0">
                <a:latin typeface="CookieRun Black" panose="020B0600000101010101" pitchFamily="50" charset="-127"/>
                <a:ea typeface="CookieRun Black" panose="020B0600000101010101" pitchFamily="50" charset="-127"/>
              </a:rPr>
              <a:t> 정해진 흐름대로 흘러가도록</a:t>
            </a:r>
            <a:endParaRPr lang="en-US" altLang="ko-KR" sz="5400" b="1" dirty="0">
              <a:latin typeface="CookieRun Black" panose="020B0600000101010101" pitchFamily="50" charset="-127"/>
              <a:ea typeface="CookieRun Black" panose="020B0600000101010101" pitchFamily="50" charset="-127"/>
            </a:endParaRPr>
          </a:p>
          <a:p>
            <a:pPr algn="ctr"/>
            <a:r>
              <a:rPr lang="ko-KR" altLang="en-US" sz="5400" b="1" dirty="0">
                <a:latin typeface="CookieRun Black" panose="020B0600000101010101" pitchFamily="50" charset="-127"/>
                <a:ea typeface="CookieRun Black" panose="020B0600000101010101" pitchFamily="50" charset="-127"/>
              </a:rPr>
              <a:t>관리해주는 프로그램 같다</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spTree>
    <p:extLst>
      <p:ext uri="{BB962C8B-B14F-4D97-AF65-F5344CB8AC3E}">
        <p14:creationId xmlns:p14="http://schemas.microsoft.com/office/powerpoint/2010/main" val="2867740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4278B77-8619-417F-A149-23C9816EA66E}"/>
              </a:ext>
            </a:extLst>
          </p:cNvPr>
          <p:cNvPicPr>
            <a:picLocks noChangeAspect="1"/>
          </p:cNvPicPr>
          <p:nvPr/>
        </p:nvPicPr>
        <p:blipFill>
          <a:blip r:embed="rId3"/>
          <a:stretch>
            <a:fillRect/>
          </a:stretch>
        </p:blipFill>
        <p:spPr>
          <a:xfrm>
            <a:off x="2775591" y="6459139"/>
            <a:ext cx="9976503" cy="4359674"/>
          </a:xfrm>
          <a:prstGeom prst="rect">
            <a:avLst/>
          </a:prstGeom>
        </p:spPr>
      </p:pic>
      <p:pic>
        <p:nvPicPr>
          <p:cNvPr id="14" name="그림 13">
            <a:extLst>
              <a:ext uri="{FF2B5EF4-FFF2-40B4-BE49-F238E27FC236}">
                <a16:creationId xmlns:a16="http://schemas.microsoft.com/office/drawing/2014/main" id="{A9CB3FF8-6FFF-43BE-911A-6AAF19D861BF}"/>
              </a:ext>
            </a:extLst>
          </p:cNvPr>
          <p:cNvPicPr>
            <a:picLocks noChangeAspect="1"/>
          </p:cNvPicPr>
          <p:nvPr/>
        </p:nvPicPr>
        <p:blipFill>
          <a:blip r:embed="rId4"/>
          <a:stretch>
            <a:fillRect/>
          </a:stretch>
        </p:blipFill>
        <p:spPr>
          <a:xfrm>
            <a:off x="2976684" y="3386222"/>
            <a:ext cx="17049750" cy="1914525"/>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0" name="TextBox 9">
            <a:extLst>
              <a:ext uri="{FF2B5EF4-FFF2-40B4-BE49-F238E27FC236}">
                <a16:creationId xmlns:a16="http://schemas.microsoft.com/office/drawing/2014/main" id="{A2A3AA0F-60F1-4171-8A6F-3C727582AD1A}"/>
              </a:ext>
            </a:extLst>
          </p:cNvPr>
          <p:cNvSpPr txBox="1"/>
          <p:nvPr/>
        </p:nvSpPr>
        <p:spPr>
          <a:xfrm>
            <a:off x="3075231" y="2688214"/>
            <a:ext cx="7877908"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로그인 후 </a:t>
            </a:r>
            <a:r>
              <a:rPr lang="en-US" altLang="ko-KR" sz="2400" b="1" dirty="0">
                <a:latin typeface="12롯데마트드림Medium" panose="02020603020101020101" pitchFamily="18" charset="-127"/>
                <a:ea typeface="12롯데마트드림Medium" panose="02020603020101020101" pitchFamily="18" charset="-127"/>
              </a:rPr>
              <a:t>+ </a:t>
            </a:r>
            <a:r>
              <a:rPr lang="ko-KR" altLang="en-US" sz="2400" b="1" dirty="0">
                <a:latin typeface="12롯데마트드림Medium" panose="02020603020101020101" pitchFamily="18" charset="-127"/>
                <a:ea typeface="12롯데마트드림Medium" panose="02020603020101020101" pitchFamily="18" charset="-127"/>
              </a:rPr>
              <a:t>버튼 클릭 후 </a:t>
            </a:r>
            <a:r>
              <a:rPr lang="en-US" altLang="ko-KR" sz="2400" b="1" dirty="0">
                <a:latin typeface="12롯데마트드림Medium" panose="02020603020101020101" pitchFamily="18" charset="-127"/>
                <a:ea typeface="12롯데마트드림Medium" panose="02020603020101020101" pitchFamily="18" charset="-127"/>
              </a:rPr>
              <a:t>New repository </a:t>
            </a:r>
            <a:r>
              <a:rPr lang="ko-KR" altLang="en-US" sz="2400" b="1" dirty="0">
                <a:latin typeface="12롯데마트드림Medium" panose="02020603020101020101" pitchFamily="18" charset="-127"/>
                <a:ea typeface="12롯데마트드림Medium" panose="02020603020101020101" pitchFamily="18" charset="-127"/>
              </a:rPr>
              <a:t>클릭하기</a:t>
            </a:r>
          </a:p>
        </p:txBody>
      </p:sp>
      <p:sp>
        <p:nvSpPr>
          <p:cNvPr id="12" name="TextBox 11">
            <a:extLst>
              <a:ext uri="{FF2B5EF4-FFF2-40B4-BE49-F238E27FC236}">
                <a16:creationId xmlns:a16="http://schemas.microsoft.com/office/drawing/2014/main" id="{5BDE9D57-B93A-44A2-8CE6-B0A4C6697A03}"/>
              </a:ext>
            </a:extLst>
          </p:cNvPr>
          <p:cNvSpPr txBox="1"/>
          <p:nvPr/>
        </p:nvSpPr>
        <p:spPr>
          <a:xfrm>
            <a:off x="3075231" y="5921551"/>
            <a:ext cx="7330709"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원격 저장소 정보 입력하기 </a:t>
            </a:r>
          </a:p>
        </p:txBody>
      </p:sp>
      <p:sp>
        <p:nvSpPr>
          <p:cNvPr id="13" name="TextBox 12">
            <a:extLst>
              <a:ext uri="{FF2B5EF4-FFF2-40B4-BE49-F238E27FC236}">
                <a16:creationId xmlns:a16="http://schemas.microsoft.com/office/drawing/2014/main" id="{F147A552-3616-4B62-BB27-1C33D7FCF147}"/>
              </a:ext>
            </a:extLst>
          </p:cNvPr>
          <p:cNvSpPr txBox="1"/>
          <p:nvPr/>
        </p:nvSpPr>
        <p:spPr>
          <a:xfrm>
            <a:off x="19223555" y="1928650"/>
            <a:ext cx="1047202" cy="461665"/>
          </a:xfrm>
          <a:prstGeom prst="rect">
            <a:avLst/>
          </a:prstGeom>
          <a:noFill/>
          <a:ln>
            <a:solidFill>
              <a:schemeClr val="tx1"/>
            </a:solidFill>
          </a:ln>
        </p:spPr>
        <p:txBody>
          <a:bodyPr wrap="square" rtlCol="0">
            <a:spAutoFit/>
          </a:bodyPr>
          <a:lstStyle/>
          <a:p>
            <a:pPr algn="ctr"/>
            <a:r>
              <a:rPr lang="ko-KR" altLang="en-US" sz="2400" b="1" dirty="0">
                <a:latin typeface="12롯데마트드림Medium" panose="02020603020101020101" pitchFamily="18" charset="-127"/>
                <a:ea typeface="12롯데마트드림Medium" panose="02020603020101020101" pitchFamily="18" charset="-127"/>
              </a:rPr>
              <a:t>클릭</a:t>
            </a:r>
          </a:p>
        </p:txBody>
      </p:sp>
      <p:sp>
        <p:nvSpPr>
          <p:cNvPr id="8" name="직사각형 7">
            <a:extLst>
              <a:ext uri="{FF2B5EF4-FFF2-40B4-BE49-F238E27FC236}">
                <a16:creationId xmlns:a16="http://schemas.microsoft.com/office/drawing/2014/main" id="{CFD786B9-FAA6-4B58-AF61-345666F07F97}"/>
              </a:ext>
            </a:extLst>
          </p:cNvPr>
          <p:cNvSpPr/>
          <p:nvPr/>
        </p:nvSpPr>
        <p:spPr>
          <a:xfrm>
            <a:off x="19467879" y="3386222"/>
            <a:ext cx="558555" cy="6222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화살표: 아래쪽 8">
            <a:extLst>
              <a:ext uri="{FF2B5EF4-FFF2-40B4-BE49-F238E27FC236}">
                <a16:creationId xmlns:a16="http://schemas.microsoft.com/office/drawing/2014/main" id="{FE99A84D-59B4-481A-8006-D6C59D259BEF}"/>
              </a:ext>
            </a:extLst>
          </p:cNvPr>
          <p:cNvSpPr/>
          <p:nvPr/>
        </p:nvSpPr>
        <p:spPr>
          <a:xfrm>
            <a:off x="19481311" y="2539856"/>
            <a:ext cx="545123" cy="7583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31F66291-A672-4AAB-B1DB-E601D6E7146F}"/>
              </a:ext>
            </a:extLst>
          </p:cNvPr>
          <p:cNvSpPr/>
          <p:nvPr/>
        </p:nvSpPr>
        <p:spPr>
          <a:xfrm>
            <a:off x="1382875" y="1867096"/>
            <a:ext cx="4736571"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원격 저장소 생성</a:t>
            </a:r>
            <a:endParaRPr lang="ko-KR" altLang="en-US" sz="3200" dirty="0"/>
          </a:p>
        </p:txBody>
      </p:sp>
      <p:sp>
        <p:nvSpPr>
          <p:cNvPr id="19" name="TextBox 18">
            <a:extLst>
              <a:ext uri="{FF2B5EF4-FFF2-40B4-BE49-F238E27FC236}">
                <a16:creationId xmlns:a16="http://schemas.microsoft.com/office/drawing/2014/main" id="{189CC7D2-7B1D-4836-A3C3-39D34A6FC269}"/>
              </a:ext>
            </a:extLst>
          </p:cNvPr>
          <p:cNvSpPr txBox="1"/>
          <p:nvPr/>
        </p:nvSpPr>
        <p:spPr>
          <a:xfrm>
            <a:off x="11501559" y="7854146"/>
            <a:ext cx="8447333" cy="156966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ko-KR" sz="2400" b="1" dirty="0">
                <a:highlight>
                  <a:srgbClr val="FFFF00"/>
                </a:highlight>
                <a:latin typeface="12롯데마트드림Medium" panose="02020603020101020101" pitchFamily="18" charset="-127"/>
                <a:ea typeface="12롯데마트드림Medium" panose="02020603020101020101" pitchFamily="18" charset="-127"/>
              </a:rPr>
              <a:t>Repository name </a:t>
            </a:r>
            <a:r>
              <a:rPr lang="en-US" altLang="ko-KR" sz="2400" b="1"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원격 저장소 이름</a:t>
            </a:r>
            <a:r>
              <a:rPr lang="en-US" altLang="ko-KR" sz="2400" dirty="0">
                <a:latin typeface="12롯데마트드림Medium" panose="02020603020101020101" pitchFamily="18" charset="-127"/>
                <a:ea typeface="12롯데마트드림Medium" panose="02020603020101020101" pitchFamily="18" charset="-127"/>
              </a:rPr>
              <a:t>(</a:t>
            </a:r>
            <a:r>
              <a:rPr lang="ko-KR" altLang="en-US" sz="2400" dirty="0">
                <a:latin typeface="12롯데마트드림Medium" panose="02020603020101020101" pitchFamily="18" charset="-127"/>
                <a:ea typeface="12롯데마트드림Medium" panose="02020603020101020101" pitchFamily="18" charset="-127"/>
              </a:rPr>
              <a:t>필수</a:t>
            </a:r>
            <a:r>
              <a:rPr lang="en-US" altLang="ko-KR" sz="2400" dirty="0">
                <a:latin typeface="12롯데마트드림Medium" panose="02020603020101020101" pitchFamily="18" charset="-127"/>
                <a:ea typeface="12롯데마트드림Medium" panose="02020603020101020101" pitchFamily="18" charset="-127"/>
              </a:rPr>
              <a:t>)</a:t>
            </a:r>
          </a:p>
          <a:p>
            <a:pPr marL="342900" indent="-342900">
              <a:lnSpc>
                <a:spcPct val="150000"/>
              </a:lnSpc>
              <a:buFont typeface="Arial" panose="020B0604020202020204" pitchFamily="34" charset="0"/>
              <a:buChar char="•"/>
            </a:pPr>
            <a:r>
              <a:rPr lang="en-US" altLang="ko-KR" sz="2400" b="1" dirty="0">
                <a:highlight>
                  <a:srgbClr val="FFFF00"/>
                </a:highlight>
                <a:latin typeface="12롯데마트드림Medium" panose="02020603020101020101" pitchFamily="18" charset="-127"/>
                <a:ea typeface="12롯데마트드림Medium" panose="02020603020101020101" pitchFamily="18" charset="-127"/>
              </a:rPr>
              <a:t>Description</a:t>
            </a:r>
            <a:r>
              <a:rPr lang="en-US" altLang="ko-KR" sz="2400" b="1" dirty="0">
                <a:latin typeface="12롯데마트드림Medium" panose="02020603020101020101" pitchFamily="18" charset="-127"/>
                <a:ea typeface="12롯데마트드림Medium" panose="02020603020101020101" pitchFamily="18" charset="-127"/>
              </a:rPr>
              <a:t> : </a:t>
            </a:r>
            <a:r>
              <a:rPr lang="ko-KR" altLang="en-US" sz="2400" dirty="0">
                <a:latin typeface="12롯데마트드림Medium" panose="02020603020101020101" pitchFamily="18" charset="-127"/>
                <a:ea typeface="12롯데마트드림Medium" panose="02020603020101020101" pitchFamily="18" charset="-127"/>
              </a:rPr>
              <a:t>원격 저장소 설명</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선택</a:t>
            </a:r>
            <a:r>
              <a:rPr lang="en-US" altLang="ko-KR" sz="2400" dirty="0">
                <a:latin typeface="12롯데마트드림Medium" panose="02020603020101020101" pitchFamily="18" charset="-127"/>
                <a:ea typeface="12롯데마트드림Medium" panose="02020603020101020101" pitchFamily="18" charset="-127"/>
              </a:rPr>
              <a:t>)</a:t>
            </a:r>
          </a:p>
          <a:p>
            <a:r>
              <a:rPr lang="en-US" altLang="ko-KR" sz="2400" dirty="0">
                <a:latin typeface="12롯데마트드림Medium" panose="02020603020101020101" pitchFamily="18" charset="-127"/>
                <a:ea typeface="12롯데마트드림Medium" panose="02020603020101020101" pitchFamily="18" charset="-127"/>
              </a:rPr>
              <a:t>(</a:t>
            </a:r>
            <a:r>
              <a:rPr lang="ko-KR" altLang="en-US" sz="2400" dirty="0">
                <a:latin typeface="12롯데마트드림Medium" panose="02020603020101020101" pitchFamily="18" charset="-127"/>
                <a:ea typeface="12롯데마트드림Medium" panose="02020603020101020101" pitchFamily="18" charset="-127"/>
              </a:rPr>
              <a:t>설명이 필요하다면 원격 저장소에 대해서 설명해주시면 됩니다</a:t>
            </a:r>
            <a:r>
              <a:rPr lang="en-US" altLang="ko-KR" sz="2400" dirty="0">
                <a:latin typeface="12롯데마트드림Medium" panose="02020603020101020101" pitchFamily="18" charset="-127"/>
                <a:ea typeface="12롯데마트드림Medium" panose="02020603020101020101" pitchFamily="18" charset="-127"/>
              </a:rPr>
              <a:t>.)</a:t>
            </a:r>
            <a:endParaRPr lang="ko-KR" altLang="en-US" sz="2400" dirty="0">
              <a:latin typeface="12롯데마트드림Medium" panose="02020603020101020101" pitchFamily="18" charset="-127"/>
              <a:ea typeface="12롯데마트드림Medium" panose="02020603020101020101" pitchFamily="18" charset="-127"/>
            </a:endParaRPr>
          </a:p>
        </p:txBody>
      </p:sp>
    </p:spTree>
    <p:extLst>
      <p:ext uri="{BB962C8B-B14F-4D97-AF65-F5344CB8AC3E}">
        <p14:creationId xmlns:p14="http://schemas.microsoft.com/office/powerpoint/2010/main" val="1012603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a:extLst>
              <a:ext uri="{FF2B5EF4-FFF2-40B4-BE49-F238E27FC236}">
                <a16:creationId xmlns:a16="http://schemas.microsoft.com/office/drawing/2014/main" id="{56626318-3D39-4002-A57E-C37805432C82}"/>
              </a:ext>
            </a:extLst>
          </p:cNvPr>
          <p:cNvPicPr>
            <a:picLocks noChangeAspect="1"/>
          </p:cNvPicPr>
          <p:nvPr/>
        </p:nvPicPr>
        <p:blipFill>
          <a:blip r:embed="rId3"/>
          <a:stretch>
            <a:fillRect/>
          </a:stretch>
        </p:blipFill>
        <p:spPr>
          <a:xfrm>
            <a:off x="3301544" y="3581709"/>
            <a:ext cx="8360718" cy="6461163"/>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0" name="TextBox 9">
            <a:extLst>
              <a:ext uri="{FF2B5EF4-FFF2-40B4-BE49-F238E27FC236}">
                <a16:creationId xmlns:a16="http://schemas.microsoft.com/office/drawing/2014/main" id="{A2A3AA0F-60F1-4171-8A6F-3C727582AD1A}"/>
              </a:ext>
            </a:extLst>
          </p:cNvPr>
          <p:cNvSpPr txBox="1"/>
          <p:nvPr/>
        </p:nvSpPr>
        <p:spPr>
          <a:xfrm>
            <a:off x="3075231" y="2688214"/>
            <a:ext cx="7877908"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원격 저장소 정보 입력하기 </a:t>
            </a:r>
          </a:p>
        </p:txBody>
      </p:sp>
      <p:sp>
        <p:nvSpPr>
          <p:cNvPr id="13" name="TextBox 12">
            <a:extLst>
              <a:ext uri="{FF2B5EF4-FFF2-40B4-BE49-F238E27FC236}">
                <a16:creationId xmlns:a16="http://schemas.microsoft.com/office/drawing/2014/main" id="{F147A552-3616-4B62-BB27-1C33D7FCF147}"/>
              </a:ext>
            </a:extLst>
          </p:cNvPr>
          <p:cNvSpPr txBox="1"/>
          <p:nvPr/>
        </p:nvSpPr>
        <p:spPr>
          <a:xfrm>
            <a:off x="6956169" y="9385720"/>
            <a:ext cx="1047202" cy="461665"/>
          </a:xfrm>
          <a:prstGeom prst="rect">
            <a:avLst/>
          </a:prstGeom>
          <a:noFill/>
          <a:ln>
            <a:solidFill>
              <a:schemeClr val="tx1"/>
            </a:solidFill>
          </a:ln>
        </p:spPr>
        <p:txBody>
          <a:bodyPr wrap="square" rtlCol="0">
            <a:spAutoFit/>
          </a:bodyPr>
          <a:lstStyle/>
          <a:p>
            <a:pPr algn="ctr"/>
            <a:r>
              <a:rPr lang="ko-KR" altLang="en-US" sz="2400" b="1" dirty="0">
                <a:latin typeface="12롯데마트드림Medium" panose="02020603020101020101" pitchFamily="18" charset="-127"/>
                <a:ea typeface="12롯데마트드림Medium" panose="02020603020101020101" pitchFamily="18" charset="-127"/>
              </a:rPr>
              <a:t>클릭</a:t>
            </a:r>
          </a:p>
        </p:txBody>
      </p:sp>
      <p:sp>
        <p:nvSpPr>
          <p:cNvPr id="15" name="직사각형 14">
            <a:extLst>
              <a:ext uri="{FF2B5EF4-FFF2-40B4-BE49-F238E27FC236}">
                <a16:creationId xmlns:a16="http://schemas.microsoft.com/office/drawing/2014/main" id="{31F66291-A672-4AAB-B1DB-E601D6E7146F}"/>
              </a:ext>
            </a:extLst>
          </p:cNvPr>
          <p:cNvSpPr/>
          <p:nvPr/>
        </p:nvSpPr>
        <p:spPr>
          <a:xfrm>
            <a:off x="1382875" y="1867096"/>
            <a:ext cx="4736571"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원격 저장소 생성</a:t>
            </a:r>
            <a:endParaRPr lang="ko-KR" altLang="en-US" sz="3200" dirty="0"/>
          </a:p>
        </p:txBody>
      </p:sp>
      <p:sp>
        <p:nvSpPr>
          <p:cNvPr id="19" name="TextBox 18">
            <a:extLst>
              <a:ext uri="{FF2B5EF4-FFF2-40B4-BE49-F238E27FC236}">
                <a16:creationId xmlns:a16="http://schemas.microsoft.com/office/drawing/2014/main" id="{189CC7D2-7B1D-4836-A3C3-39D34A6FC269}"/>
              </a:ext>
            </a:extLst>
          </p:cNvPr>
          <p:cNvSpPr txBox="1"/>
          <p:nvPr/>
        </p:nvSpPr>
        <p:spPr>
          <a:xfrm>
            <a:off x="13411476" y="5492951"/>
            <a:ext cx="6318463" cy="1668277"/>
          </a:xfrm>
          <a:prstGeom prst="rect">
            <a:avLst/>
          </a:prstGeom>
          <a:noFill/>
        </p:spPr>
        <p:txBody>
          <a:bodyPr wrap="square" rtlCol="0">
            <a:spAutoFit/>
          </a:bodyPr>
          <a:lstStyle/>
          <a:p>
            <a:pPr>
              <a:lnSpc>
                <a:spcPct val="150000"/>
              </a:lnSpc>
            </a:pPr>
            <a:r>
              <a:rPr lang="ko-KR" altLang="en-US" sz="2400" b="1" dirty="0">
                <a:latin typeface="12롯데마트드림Medium" panose="02020603020101020101" pitchFamily="18" charset="-127"/>
                <a:ea typeface="12롯데마트드림Medium" panose="02020603020101020101" pitchFamily="18" charset="-127"/>
              </a:rPr>
              <a:t>원격 저장소 공개 정책</a:t>
            </a:r>
            <a:endParaRPr lang="en-US" altLang="ko-KR" sz="2400" b="1" dirty="0">
              <a:latin typeface="12롯데마트드림Medium" panose="02020603020101020101" pitchFamily="18" charset="-127"/>
              <a:ea typeface="12롯데마트드림Medium" panose="02020603020101020101" pitchFamily="18" charset="-127"/>
            </a:endParaRPr>
          </a:p>
          <a:p>
            <a:pPr marL="342900" indent="-342900">
              <a:lnSpc>
                <a:spcPct val="150000"/>
              </a:lnSpc>
              <a:buFont typeface="Arial" panose="020B0604020202020204" pitchFamily="34" charset="0"/>
              <a:buChar char="•"/>
            </a:pPr>
            <a:r>
              <a:rPr lang="en-US" altLang="ko-KR" sz="2400" b="1" dirty="0">
                <a:highlight>
                  <a:srgbClr val="FFFF00"/>
                </a:highlight>
                <a:latin typeface="12롯데마트드림Medium" panose="02020603020101020101" pitchFamily="18" charset="-127"/>
                <a:ea typeface="12롯데마트드림Medium" panose="02020603020101020101" pitchFamily="18" charset="-127"/>
              </a:rPr>
              <a:t>Public</a:t>
            </a:r>
            <a:r>
              <a:rPr lang="ko-KR" altLang="en-US" sz="2400" b="1" dirty="0">
                <a:highlight>
                  <a:srgbClr val="FFFF00"/>
                </a:highlight>
                <a:latin typeface="12롯데마트드림Medium" panose="02020603020101020101" pitchFamily="18" charset="-127"/>
                <a:ea typeface="12롯데마트드림Medium" panose="02020603020101020101" pitchFamily="18" charset="-127"/>
              </a:rPr>
              <a:t> </a:t>
            </a:r>
            <a:r>
              <a:rPr lang="en-US" altLang="ko-KR" sz="2400" b="1"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누구나 볼 수 있게 허용</a:t>
            </a:r>
            <a:endParaRPr lang="en-US" altLang="ko-KR" sz="2400" dirty="0">
              <a:latin typeface="12롯데마트드림Medium" panose="02020603020101020101" pitchFamily="18" charset="-127"/>
              <a:ea typeface="12롯데마트드림Medium" panose="02020603020101020101" pitchFamily="18" charset="-127"/>
            </a:endParaRPr>
          </a:p>
          <a:p>
            <a:pPr marL="342900" indent="-342900">
              <a:lnSpc>
                <a:spcPct val="150000"/>
              </a:lnSpc>
              <a:buFont typeface="Arial" panose="020B0604020202020204" pitchFamily="34" charset="0"/>
              <a:buChar char="•"/>
            </a:pPr>
            <a:r>
              <a:rPr lang="en-US" altLang="ko-KR" sz="2400" b="1" dirty="0">
                <a:highlight>
                  <a:srgbClr val="FFFF00"/>
                </a:highlight>
                <a:latin typeface="12롯데마트드림Medium" panose="02020603020101020101" pitchFamily="18" charset="-127"/>
                <a:ea typeface="12롯데마트드림Medium" panose="02020603020101020101" pitchFamily="18" charset="-127"/>
              </a:rPr>
              <a:t>Private</a:t>
            </a:r>
            <a:r>
              <a:rPr lang="en-US" altLang="ko-KR" sz="2400" b="1" dirty="0">
                <a:latin typeface="12롯데마트드림Medium" panose="02020603020101020101" pitchFamily="18" charset="-127"/>
                <a:ea typeface="12롯데마트드림Medium" panose="02020603020101020101" pitchFamily="18" charset="-127"/>
              </a:rPr>
              <a:t> : </a:t>
            </a:r>
            <a:r>
              <a:rPr lang="ko-KR" altLang="en-US" sz="2400" dirty="0">
                <a:latin typeface="12롯데마트드림Medium" panose="02020603020101020101" pitchFamily="18" charset="-127"/>
                <a:ea typeface="12롯데마트드림Medium" panose="02020603020101020101" pitchFamily="18" charset="-127"/>
              </a:rPr>
              <a:t>나와 동료들만 볼 수 있게 허용</a:t>
            </a:r>
            <a:endParaRPr lang="en-US" altLang="ko-KR" sz="2400" dirty="0">
              <a:latin typeface="12롯데마트드림Medium" panose="02020603020101020101" pitchFamily="18" charset="-127"/>
              <a:ea typeface="12롯데마트드림Medium" panose="02020603020101020101" pitchFamily="18" charset="-127"/>
            </a:endParaRPr>
          </a:p>
        </p:txBody>
      </p:sp>
      <p:sp>
        <p:nvSpPr>
          <p:cNvPr id="8" name="직사각형 7">
            <a:extLst>
              <a:ext uri="{FF2B5EF4-FFF2-40B4-BE49-F238E27FC236}">
                <a16:creationId xmlns:a16="http://schemas.microsoft.com/office/drawing/2014/main" id="{CFD786B9-FAA6-4B58-AF61-345666F07F97}"/>
              </a:ext>
            </a:extLst>
          </p:cNvPr>
          <p:cNvSpPr/>
          <p:nvPr/>
        </p:nvSpPr>
        <p:spPr>
          <a:xfrm>
            <a:off x="3389469" y="9182594"/>
            <a:ext cx="2606887" cy="7175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화살표: 아래쪽 8">
            <a:extLst>
              <a:ext uri="{FF2B5EF4-FFF2-40B4-BE49-F238E27FC236}">
                <a16:creationId xmlns:a16="http://schemas.microsoft.com/office/drawing/2014/main" id="{FE99A84D-59B4-481A-8006-D6C59D259BEF}"/>
              </a:ext>
            </a:extLst>
          </p:cNvPr>
          <p:cNvSpPr/>
          <p:nvPr/>
        </p:nvSpPr>
        <p:spPr>
          <a:xfrm rot="5400000">
            <a:off x="6190909" y="9195634"/>
            <a:ext cx="545123" cy="7583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E0C6E772-991C-465E-B7FA-8A751D5FB703}"/>
              </a:ext>
            </a:extLst>
          </p:cNvPr>
          <p:cNvSpPr/>
          <p:nvPr/>
        </p:nvSpPr>
        <p:spPr>
          <a:xfrm>
            <a:off x="3273827" y="3581709"/>
            <a:ext cx="8360718" cy="2045368"/>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화살표: 오른쪽 22">
            <a:extLst>
              <a:ext uri="{FF2B5EF4-FFF2-40B4-BE49-F238E27FC236}">
                <a16:creationId xmlns:a16="http://schemas.microsoft.com/office/drawing/2014/main" id="{F310483E-C478-4191-BFF3-8B6CA05E8ACA}"/>
              </a:ext>
            </a:extLst>
          </p:cNvPr>
          <p:cNvSpPr/>
          <p:nvPr/>
        </p:nvSpPr>
        <p:spPr>
          <a:xfrm rot="2305820">
            <a:off x="11858761" y="4569273"/>
            <a:ext cx="1183755" cy="773723"/>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85C97CF1-05B8-46D8-B8D6-9FEEAE55DA6B}"/>
              </a:ext>
            </a:extLst>
          </p:cNvPr>
          <p:cNvSpPr/>
          <p:nvPr/>
        </p:nvSpPr>
        <p:spPr>
          <a:xfrm>
            <a:off x="13154753" y="5374236"/>
            <a:ext cx="5942139" cy="211681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18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pic>
        <p:nvPicPr>
          <p:cNvPr id="3" name="그림 2">
            <a:extLst>
              <a:ext uri="{FF2B5EF4-FFF2-40B4-BE49-F238E27FC236}">
                <a16:creationId xmlns:a16="http://schemas.microsoft.com/office/drawing/2014/main" id="{2A4401D0-8F87-4BBE-A3DB-253C294BF719}"/>
              </a:ext>
            </a:extLst>
          </p:cNvPr>
          <p:cNvPicPr>
            <a:picLocks noChangeAspect="1"/>
          </p:cNvPicPr>
          <p:nvPr/>
        </p:nvPicPr>
        <p:blipFill>
          <a:blip r:embed="rId3"/>
          <a:stretch>
            <a:fillRect/>
          </a:stretch>
        </p:blipFill>
        <p:spPr>
          <a:xfrm>
            <a:off x="3263185" y="3581709"/>
            <a:ext cx="16137410" cy="6160123"/>
          </a:xfrm>
          <a:prstGeom prst="rect">
            <a:avLst/>
          </a:prstGeom>
        </p:spPr>
      </p:pic>
      <p:sp>
        <p:nvSpPr>
          <p:cNvPr id="15" name="직사각형 14">
            <a:extLst>
              <a:ext uri="{FF2B5EF4-FFF2-40B4-BE49-F238E27FC236}">
                <a16:creationId xmlns:a16="http://schemas.microsoft.com/office/drawing/2014/main" id="{A177487C-E1E3-438A-A85C-6B08B1A6C886}"/>
              </a:ext>
            </a:extLst>
          </p:cNvPr>
          <p:cNvSpPr/>
          <p:nvPr/>
        </p:nvSpPr>
        <p:spPr>
          <a:xfrm>
            <a:off x="1382875" y="1867096"/>
            <a:ext cx="4736571"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원격 저장소 생성</a:t>
            </a:r>
            <a:endParaRPr lang="ko-KR" altLang="en-US" sz="3200" dirty="0"/>
          </a:p>
        </p:txBody>
      </p:sp>
      <p:sp>
        <p:nvSpPr>
          <p:cNvPr id="16" name="TextBox 15">
            <a:extLst>
              <a:ext uri="{FF2B5EF4-FFF2-40B4-BE49-F238E27FC236}">
                <a16:creationId xmlns:a16="http://schemas.microsoft.com/office/drawing/2014/main" id="{10D22564-D0AF-4D3C-87F6-0847719BF6D7}"/>
              </a:ext>
            </a:extLst>
          </p:cNvPr>
          <p:cNvSpPr txBox="1"/>
          <p:nvPr/>
        </p:nvSpPr>
        <p:spPr>
          <a:xfrm>
            <a:off x="3075231" y="2688214"/>
            <a:ext cx="7877908"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원격 저장소 생성 완료</a:t>
            </a:r>
          </a:p>
        </p:txBody>
      </p:sp>
    </p:spTree>
    <p:extLst>
      <p:ext uri="{BB962C8B-B14F-4D97-AF65-F5344CB8AC3E}">
        <p14:creationId xmlns:p14="http://schemas.microsoft.com/office/powerpoint/2010/main" val="182456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382875" y="1867096"/>
            <a:ext cx="6741217"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로컬 환경에서 업로드 할 파일 생성</a:t>
            </a:r>
            <a:endParaRPr lang="ko-KR" altLang="en-US" sz="3200" dirty="0"/>
          </a:p>
        </p:txBody>
      </p:sp>
      <p:sp>
        <p:nvSpPr>
          <p:cNvPr id="16" name="TextBox 15">
            <a:extLst>
              <a:ext uri="{FF2B5EF4-FFF2-40B4-BE49-F238E27FC236}">
                <a16:creationId xmlns:a16="http://schemas.microsoft.com/office/drawing/2014/main" id="{10D22564-D0AF-4D3C-87F6-0847719BF6D7}"/>
              </a:ext>
            </a:extLst>
          </p:cNvPr>
          <p:cNvSpPr txBox="1"/>
          <p:nvPr/>
        </p:nvSpPr>
        <p:spPr>
          <a:xfrm>
            <a:off x="3075231" y="2688214"/>
            <a:ext cx="7877908"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바탕화면에 폴더 생성 후 클릭하기</a:t>
            </a:r>
          </a:p>
        </p:txBody>
      </p:sp>
      <p:sp>
        <p:nvSpPr>
          <p:cNvPr id="8" name="TextBox 7">
            <a:extLst>
              <a:ext uri="{FF2B5EF4-FFF2-40B4-BE49-F238E27FC236}">
                <a16:creationId xmlns:a16="http://schemas.microsoft.com/office/drawing/2014/main" id="{71A73006-CC4B-4EC5-A960-5C9CF69C7B59}"/>
              </a:ext>
            </a:extLst>
          </p:cNvPr>
          <p:cNvSpPr txBox="1"/>
          <p:nvPr/>
        </p:nvSpPr>
        <p:spPr>
          <a:xfrm>
            <a:off x="3075231" y="6077726"/>
            <a:ext cx="7877908"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업로드 시킬 텍스트 파일 생성 후 내용 입력하기</a:t>
            </a:r>
          </a:p>
        </p:txBody>
      </p:sp>
      <p:pic>
        <p:nvPicPr>
          <p:cNvPr id="2" name="그림 1">
            <a:extLst>
              <a:ext uri="{FF2B5EF4-FFF2-40B4-BE49-F238E27FC236}">
                <a16:creationId xmlns:a16="http://schemas.microsoft.com/office/drawing/2014/main" id="{DB88F59B-B69D-44DE-B5FE-FCDDFE034928}"/>
              </a:ext>
            </a:extLst>
          </p:cNvPr>
          <p:cNvPicPr>
            <a:picLocks noChangeAspect="1"/>
          </p:cNvPicPr>
          <p:nvPr/>
        </p:nvPicPr>
        <p:blipFill>
          <a:blip r:embed="rId3"/>
          <a:stretch>
            <a:fillRect/>
          </a:stretch>
        </p:blipFill>
        <p:spPr>
          <a:xfrm>
            <a:off x="4157417" y="3473691"/>
            <a:ext cx="2049951" cy="2311647"/>
          </a:xfrm>
          <a:prstGeom prst="rect">
            <a:avLst/>
          </a:prstGeom>
        </p:spPr>
      </p:pic>
      <p:pic>
        <p:nvPicPr>
          <p:cNvPr id="7" name="그림 6">
            <a:extLst>
              <a:ext uri="{FF2B5EF4-FFF2-40B4-BE49-F238E27FC236}">
                <a16:creationId xmlns:a16="http://schemas.microsoft.com/office/drawing/2014/main" id="{D92F61C4-075D-431F-B37E-9911D94BA392}"/>
              </a:ext>
            </a:extLst>
          </p:cNvPr>
          <p:cNvPicPr>
            <a:picLocks noChangeAspect="1"/>
          </p:cNvPicPr>
          <p:nvPr/>
        </p:nvPicPr>
        <p:blipFill>
          <a:blip r:embed="rId4"/>
          <a:stretch>
            <a:fillRect/>
          </a:stretch>
        </p:blipFill>
        <p:spPr>
          <a:xfrm>
            <a:off x="10357339" y="2061737"/>
            <a:ext cx="6296488" cy="4445054"/>
          </a:xfrm>
          <a:prstGeom prst="rect">
            <a:avLst/>
          </a:prstGeom>
        </p:spPr>
      </p:pic>
      <p:sp>
        <p:nvSpPr>
          <p:cNvPr id="11" name="화살표: 오른쪽 10">
            <a:extLst>
              <a:ext uri="{FF2B5EF4-FFF2-40B4-BE49-F238E27FC236}">
                <a16:creationId xmlns:a16="http://schemas.microsoft.com/office/drawing/2014/main" id="{4640B5E5-C260-4845-8975-D7CFA5AE5EDB}"/>
              </a:ext>
            </a:extLst>
          </p:cNvPr>
          <p:cNvSpPr/>
          <p:nvPr/>
        </p:nvSpPr>
        <p:spPr>
          <a:xfrm>
            <a:off x="7760176" y="4110382"/>
            <a:ext cx="1600199" cy="773723"/>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00E3E1-6210-4C83-A841-0D96735ACDC8}"/>
              </a:ext>
            </a:extLst>
          </p:cNvPr>
          <p:cNvSpPr txBox="1"/>
          <p:nvPr/>
        </p:nvSpPr>
        <p:spPr>
          <a:xfrm>
            <a:off x="7760175" y="4903862"/>
            <a:ext cx="1600200" cy="523220"/>
          </a:xfrm>
          <a:prstGeom prst="rect">
            <a:avLst/>
          </a:prstGeom>
          <a:noFill/>
        </p:spPr>
        <p:txBody>
          <a:bodyPr wrap="square" rtlCol="0">
            <a:spAutoFit/>
          </a:bodyPr>
          <a:lstStyle/>
          <a:p>
            <a:pPr algn="ctr"/>
            <a:r>
              <a:rPr lang="ko-KR" altLang="en-US" sz="2800" dirty="0">
                <a:latin typeface="12롯데마트드림Medium" panose="02020603020101020101" pitchFamily="18" charset="-127"/>
                <a:ea typeface="12롯데마트드림Medium" panose="02020603020101020101" pitchFamily="18" charset="-127"/>
              </a:rPr>
              <a:t>클릭</a:t>
            </a:r>
          </a:p>
        </p:txBody>
      </p:sp>
      <p:pic>
        <p:nvPicPr>
          <p:cNvPr id="10" name="그림 9">
            <a:extLst>
              <a:ext uri="{FF2B5EF4-FFF2-40B4-BE49-F238E27FC236}">
                <a16:creationId xmlns:a16="http://schemas.microsoft.com/office/drawing/2014/main" id="{76F49DC7-4673-49E2-8C28-49B0E228E36A}"/>
              </a:ext>
            </a:extLst>
          </p:cNvPr>
          <p:cNvPicPr>
            <a:picLocks noChangeAspect="1"/>
          </p:cNvPicPr>
          <p:nvPr/>
        </p:nvPicPr>
        <p:blipFill rotWithShape="1">
          <a:blip r:embed="rId5"/>
          <a:srcRect l="-1" r="17099" b="54681"/>
          <a:stretch/>
        </p:blipFill>
        <p:spPr>
          <a:xfrm>
            <a:off x="2720082" y="6955918"/>
            <a:ext cx="6974572" cy="2798021"/>
          </a:xfrm>
          <a:prstGeom prst="rect">
            <a:avLst/>
          </a:prstGeom>
        </p:spPr>
      </p:pic>
      <p:pic>
        <p:nvPicPr>
          <p:cNvPr id="12" name="그림 11">
            <a:extLst>
              <a:ext uri="{FF2B5EF4-FFF2-40B4-BE49-F238E27FC236}">
                <a16:creationId xmlns:a16="http://schemas.microsoft.com/office/drawing/2014/main" id="{8AFE08C1-31F6-4785-803D-2131A3A6B525}"/>
              </a:ext>
            </a:extLst>
          </p:cNvPr>
          <p:cNvPicPr>
            <a:picLocks noChangeAspect="1"/>
          </p:cNvPicPr>
          <p:nvPr/>
        </p:nvPicPr>
        <p:blipFill>
          <a:blip r:embed="rId6"/>
          <a:stretch>
            <a:fillRect/>
          </a:stretch>
        </p:blipFill>
        <p:spPr>
          <a:xfrm>
            <a:off x="11072079" y="7633744"/>
            <a:ext cx="9678784" cy="1686102"/>
          </a:xfrm>
          <a:prstGeom prst="rect">
            <a:avLst/>
          </a:prstGeom>
        </p:spPr>
      </p:pic>
      <p:sp>
        <p:nvSpPr>
          <p:cNvPr id="19" name="TextBox 18">
            <a:extLst>
              <a:ext uri="{FF2B5EF4-FFF2-40B4-BE49-F238E27FC236}">
                <a16:creationId xmlns:a16="http://schemas.microsoft.com/office/drawing/2014/main" id="{4D5EDFEA-AE06-49EB-A23D-4AA9D703FD40}"/>
              </a:ext>
            </a:extLst>
          </p:cNvPr>
          <p:cNvSpPr txBox="1"/>
          <p:nvPr/>
        </p:nvSpPr>
        <p:spPr>
          <a:xfrm>
            <a:off x="11972517" y="9753939"/>
            <a:ext cx="7877908" cy="461665"/>
          </a:xfrm>
          <a:prstGeom prst="rect">
            <a:avLst/>
          </a:prstGeom>
          <a:noFill/>
        </p:spPr>
        <p:txBody>
          <a:bodyPr wrap="square" rtlCol="0">
            <a:spAutoFit/>
          </a:bodyPr>
          <a:lstStyle/>
          <a:p>
            <a:pPr algn="ctr"/>
            <a:r>
              <a:rPr lang="ko-KR" altLang="en-US" sz="2400" b="1" dirty="0">
                <a:latin typeface="12롯데마트드림Medium" panose="02020603020101020101" pitchFamily="18" charset="-127"/>
                <a:ea typeface="12롯데마트드림Medium" panose="02020603020101020101" pitchFamily="18" charset="-127"/>
              </a:rPr>
              <a:t>다음과 같이 내용 작성하고</a:t>
            </a:r>
            <a:r>
              <a:rPr lang="en-US" altLang="ko-KR" sz="2400" b="1" dirty="0">
                <a:latin typeface="12롯데마트드림Medium" panose="02020603020101020101" pitchFamily="18" charset="-127"/>
                <a:ea typeface="12롯데마트드림Medium" panose="02020603020101020101" pitchFamily="18" charset="-127"/>
              </a:rPr>
              <a:t> </a:t>
            </a:r>
            <a:r>
              <a:rPr lang="ko-KR" altLang="en-US" sz="2400" b="1" dirty="0">
                <a:latin typeface="12롯데마트드림Medium" panose="02020603020101020101" pitchFamily="18" charset="-127"/>
                <a:ea typeface="12롯데마트드림Medium" panose="02020603020101020101" pitchFamily="18" charset="-127"/>
              </a:rPr>
              <a:t>저장하기</a:t>
            </a:r>
          </a:p>
        </p:txBody>
      </p:sp>
    </p:spTree>
    <p:extLst>
      <p:ext uri="{BB962C8B-B14F-4D97-AF65-F5344CB8AC3E}">
        <p14:creationId xmlns:p14="http://schemas.microsoft.com/office/powerpoint/2010/main" val="1619021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143289" y="1769296"/>
            <a:ext cx="6741217"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원격 저장소에 업로드 하기</a:t>
            </a:r>
          </a:p>
        </p:txBody>
      </p:sp>
      <p:sp>
        <p:nvSpPr>
          <p:cNvPr id="16" name="TextBox 15">
            <a:extLst>
              <a:ext uri="{FF2B5EF4-FFF2-40B4-BE49-F238E27FC236}">
                <a16:creationId xmlns:a16="http://schemas.microsoft.com/office/drawing/2014/main" id="{10D22564-D0AF-4D3C-87F6-0847719BF6D7}"/>
              </a:ext>
            </a:extLst>
          </p:cNvPr>
          <p:cNvSpPr txBox="1"/>
          <p:nvPr/>
        </p:nvSpPr>
        <p:spPr>
          <a:xfrm>
            <a:off x="3075231" y="2688214"/>
            <a:ext cx="7877908"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Uploading an existing file </a:t>
            </a:r>
            <a:r>
              <a:rPr lang="ko-KR" altLang="en-US" sz="2400" b="1" dirty="0">
                <a:latin typeface="12롯데마트드림Medium" panose="02020603020101020101" pitchFamily="18" charset="-127"/>
                <a:ea typeface="12롯데마트드림Medium" panose="02020603020101020101" pitchFamily="18" charset="-127"/>
              </a:rPr>
              <a:t>클릭하기</a:t>
            </a:r>
          </a:p>
        </p:txBody>
      </p:sp>
      <p:pic>
        <p:nvPicPr>
          <p:cNvPr id="3" name="그림 2">
            <a:extLst>
              <a:ext uri="{FF2B5EF4-FFF2-40B4-BE49-F238E27FC236}">
                <a16:creationId xmlns:a16="http://schemas.microsoft.com/office/drawing/2014/main" id="{EA1B71A9-06C5-467E-A46B-3B66D4DAB86E}"/>
              </a:ext>
            </a:extLst>
          </p:cNvPr>
          <p:cNvPicPr>
            <a:picLocks noChangeAspect="1"/>
          </p:cNvPicPr>
          <p:nvPr/>
        </p:nvPicPr>
        <p:blipFill>
          <a:blip r:embed="rId3"/>
          <a:stretch>
            <a:fillRect/>
          </a:stretch>
        </p:blipFill>
        <p:spPr>
          <a:xfrm>
            <a:off x="3567234" y="3483909"/>
            <a:ext cx="15897225" cy="3067050"/>
          </a:xfrm>
          <a:prstGeom prst="rect">
            <a:avLst/>
          </a:prstGeom>
        </p:spPr>
      </p:pic>
      <p:sp>
        <p:nvSpPr>
          <p:cNvPr id="18" name="TextBox 17">
            <a:extLst>
              <a:ext uri="{FF2B5EF4-FFF2-40B4-BE49-F238E27FC236}">
                <a16:creationId xmlns:a16="http://schemas.microsoft.com/office/drawing/2014/main" id="{F67DE735-C267-4265-9EE5-A433C83ED84E}"/>
              </a:ext>
            </a:extLst>
          </p:cNvPr>
          <p:cNvSpPr txBox="1"/>
          <p:nvPr/>
        </p:nvSpPr>
        <p:spPr>
          <a:xfrm>
            <a:off x="3075230" y="6797065"/>
            <a:ext cx="12293723"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Drag files here to add them to your repository</a:t>
            </a:r>
            <a:r>
              <a:rPr lang="ko-KR" altLang="en-US" sz="2400" b="1" dirty="0">
                <a:latin typeface="12롯데마트드림Medium" panose="02020603020101020101" pitchFamily="18" charset="-127"/>
                <a:ea typeface="12롯데마트드림Medium" panose="02020603020101020101" pitchFamily="18" charset="-127"/>
              </a:rPr>
              <a:t>에 드래그 하여 </a:t>
            </a:r>
            <a:r>
              <a:rPr lang="en-US" altLang="ko-KR" sz="2400" b="1" dirty="0">
                <a:latin typeface="12롯데마트드림Medium" panose="02020603020101020101" pitchFamily="18" charset="-127"/>
                <a:ea typeface="12롯데마트드림Medium" panose="02020603020101020101" pitchFamily="18" charset="-127"/>
              </a:rPr>
              <a:t>Hello.txt </a:t>
            </a:r>
            <a:r>
              <a:rPr lang="ko-KR" altLang="en-US" sz="2400" b="1" dirty="0">
                <a:latin typeface="12롯데마트드림Medium" panose="02020603020101020101" pitchFamily="18" charset="-127"/>
                <a:ea typeface="12롯데마트드림Medium" panose="02020603020101020101" pitchFamily="18" charset="-127"/>
              </a:rPr>
              <a:t>파일 업로드하기</a:t>
            </a:r>
          </a:p>
        </p:txBody>
      </p:sp>
      <p:pic>
        <p:nvPicPr>
          <p:cNvPr id="14" name="그림 13">
            <a:extLst>
              <a:ext uri="{FF2B5EF4-FFF2-40B4-BE49-F238E27FC236}">
                <a16:creationId xmlns:a16="http://schemas.microsoft.com/office/drawing/2014/main" id="{C7EEEF38-E96C-4C83-A33D-9C5369041F0E}"/>
              </a:ext>
            </a:extLst>
          </p:cNvPr>
          <p:cNvPicPr>
            <a:picLocks noChangeAspect="1"/>
          </p:cNvPicPr>
          <p:nvPr/>
        </p:nvPicPr>
        <p:blipFill>
          <a:blip r:embed="rId4"/>
          <a:stretch>
            <a:fillRect/>
          </a:stretch>
        </p:blipFill>
        <p:spPr>
          <a:xfrm>
            <a:off x="3599568" y="7444260"/>
            <a:ext cx="11473107" cy="3210514"/>
          </a:xfrm>
          <a:prstGeom prst="rect">
            <a:avLst/>
          </a:prstGeom>
        </p:spPr>
      </p:pic>
    </p:spTree>
    <p:extLst>
      <p:ext uri="{BB962C8B-B14F-4D97-AF65-F5344CB8AC3E}">
        <p14:creationId xmlns:p14="http://schemas.microsoft.com/office/powerpoint/2010/main" val="3844035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143289" y="1769296"/>
            <a:ext cx="6741217"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원격 저장소에 업로드 하기</a:t>
            </a:r>
          </a:p>
        </p:txBody>
      </p:sp>
      <p:sp>
        <p:nvSpPr>
          <p:cNvPr id="16" name="TextBox 15">
            <a:extLst>
              <a:ext uri="{FF2B5EF4-FFF2-40B4-BE49-F238E27FC236}">
                <a16:creationId xmlns:a16="http://schemas.microsoft.com/office/drawing/2014/main" id="{10D22564-D0AF-4D3C-87F6-0847719BF6D7}"/>
              </a:ext>
            </a:extLst>
          </p:cNvPr>
          <p:cNvSpPr txBox="1"/>
          <p:nvPr/>
        </p:nvSpPr>
        <p:spPr>
          <a:xfrm>
            <a:off x="3075230" y="2688214"/>
            <a:ext cx="10550011"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업로드한 파일에 대해 메시지 남기고 </a:t>
            </a:r>
            <a:r>
              <a:rPr lang="en-US" altLang="ko-KR" sz="2400" b="1" dirty="0">
                <a:latin typeface="12롯데마트드림Medium" panose="02020603020101020101" pitchFamily="18" charset="-127"/>
                <a:ea typeface="12롯데마트드림Medium" panose="02020603020101020101" pitchFamily="18" charset="-127"/>
              </a:rPr>
              <a:t>Commit changes </a:t>
            </a:r>
            <a:r>
              <a:rPr lang="ko-KR" altLang="en-US" sz="2400" b="1" dirty="0">
                <a:latin typeface="12롯데마트드림Medium" panose="02020603020101020101" pitchFamily="18" charset="-127"/>
                <a:ea typeface="12롯데마트드림Medium" panose="02020603020101020101" pitchFamily="18" charset="-127"/>
              </a:rPr>
              <a:t>클릭하기</a:t>
            </a:r>
          </a:p>
        </p:txBody>
      </p:sp>
      <p:pic>
        <p:nvPicPr>
          <p:cNvPr id="2" name="그림 1">
            <a:extLst>
              <a:ext uri="{FF2B5EF4-FFF2-40B4-BE49-F238E27FC236}">
                <a16:creationId xmlns:a16="http://schemas.microsoft.com/office/drawing/2014/main" id="{E3147572-C34D-481A-8CC8-3B49929436C8}"/>
              </a:ext>
            </a:extLst>
          </p:cNvPr>
          <p:cNvPicPr>
            <a:picLocks noChangeAspect="1"/>
          </p:cNvPicPr>
          <p:nvPr/>
        </p:nvPicPr>
        <p:blipFill>
          <a:blip r:embed="rId3"/>
          <a:stretch>
            <a:fillRect/>
          </a:stretch>
        </p:blipFill>
        <p:spPr>
          <a:xfrm>
            <a:off x="3798277" y="3483909"/>
            <a:ext cx="13515975" cy="4181475"/>
          </a:xfrm>
          <a:prstGeom prst="rect">
            <a:avLst/>
          </a:prstGeom>
        </p:spPr>
      </p:pic>
      <p:sp>
        <p:nvSpPr>
          <p:cNvPr id="12" name="TextBox 11">
            <a:extLst>
              <a:ext uri="{FF2B5EF4-FFF2-40B4-BE49-F238E27FC236}">
                <a16:creationId xmlns:a16="http://schemas.microsoft.com/office/drawing/2014/main" id="{77120A8E-0ECE-424A-AC67-EFE591E4DBB3}"/>
              </a:ext>
            </a:extLst>
          </p:cNvPr>
          <p:cNvSpPr txBox="1"/>
          <p:nvPr/>
        </p:nvSpPr>
        <p:spPr>
          <a:xfrm>
            <a:off x="2663494" y="5624509"/>
            <a:ext cx="1047202" cy="461665"/>
          </a:xfrm>
          <a:prstGeom prst="rect">
            <a:avLst/>
          </a:prstGeom>
          <a:noFill/>
          <a:ln>
            <a:solidFill>
              <a:schemeClr val="tx1"/>
            </a:solidFill>
          </a:ln>
        </p:spPr>
        <p:txBody>
          <a:bodyPr wrap="square" rtlCol="0">
            <a:spAutoFit/>
          </a:bodyPr>
          <a:lstStyle/>
          <a:p>
            <a:pPr algn="ctr"/>
            <a:r>
              <a:rPr lang="ko-KR" altLang="en-US" sz="2400" b="1" dirty="0">
                <a:latin typeface="12롯데마트드림Medium" panose="02020603020101020101" pitchFamily="18" charset="-127"/>
                <a:ea typeface="12롯데마트드림Medium" panose="02020603020101020101" pitchFamily="18" charset="-127"/>
              </a:rPr>
              <a:t>클릭</a:t>
            </a:r>
          </a:p>
        </p:txBody>
      </p:sp>
      <p:sp>
        <p:nvSpPr>
          <p:cNvPr id="13" name="직사각형 12">
            <a:extLst>
              <a:ext uri="{FF2B5EF4-FFF2-40B4-BE49-F238E27FC236}">
                <a16:creationId xmlns:a16="http://schemas.microsoft.com/office/drawing/2014/main" id="{7A01F52B-1958-4A2F-8B3F-4371BA95A738}"/>
              </a:ext>
            </a:extLst>
          </p:cNvPr>
          <p:cNvSpPr/>
          <p:nvPr/>
        </p:nvSpPr>
        <p:spPr>
          <a:xfrm>
            <a:off x="4565450" y="6840414"/>
            <a:ext cx="1529862" cy="5451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화살표: 아래쪽 16">
            <a:extLst>
              <a:ext uri="{FF2B5EF4-FFF2-40B4-BE49-F238E27FC236}">
                <a16:creationId xmlns:a16="http://schemas.microsoft.com/office/drawing/2014/main" id="{1DD3084E-44CE-4C66-967F-265A96D80562}"/>
              </a:ext>
            </a:extLst>
          </p:cNvPr>
          <p:cNvSpPr/>
          <p:nvPr/>
        </p:nvSpPr>
        <p:spPr>
          <a:xfrm rot="18406527">
            <a:off x="3817458" y="6077436"/>
            <a:ext cx="545123" cy="7583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EEF068F-C374-440D-8894-595ED5F9B8A1}"/>
              </a:ext>
            </a:extLst>
          </p:cNvPr>
          <p:cNvSpPr txBox="1"/>
          <p:nvPr/>
        </p:nvSpPr>
        <p:spPr>
          <a:xfrm>
            <a:off x="3075230" y="7559087"/>
            <a:ext cx="10550011"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원격 저장소에 </a:t>
            </a:r>
            <a:r>
              <a:rPr lang="en-US" altLang="ko-KR" sz="2400" b="1" dirty="0">
                <a:latin typeface="12롯데마트드림Medium" panose="02020603020101020101" pitchFamily="18" charset="-127"/>
                <a:ea typeface="12롯데마트드림Medium" panose="02020603020101020101" pitchFamily="18" charset="-127"/>
              </a:rPr>
              <a:t>Hello.txt </a:t>
            </a:r>
            <a:r>
              <a:rPr lang="ko-KR" altLang="en-US" sz="2400" b="1" dirty="0">
                <a:latin typeface="12롯데마트드림Medium" panose="02020603020101020101" pitchFamily="18" charset="-127"/>
                <a:ea typeface="12롯데마트드림Medium" panose="02020603020101020101" pitchFamily="18" charset="-127"/>
              </a:rPr>
              <a:t>파일과 </a:t>
            </a:r>
            <a:r>
              <a:rPr lang="en-US" altLang="ko-KR" sz="2400" b="1" dirty="0">
                <a:latin typeface="12롯데마트드림Medium" panose="02020603020101020101" pitchFamily="18" charset="-127"/>
                <a:ea typeface="12롯데마트드림Medium" panose="02020603020101020101" pitchFamily="18" charset="-127"/>
              </a:rPr>
              <a:t>HELLO </a:t>
            </a:r>
            <a:r>
              <a:rPr lang="ko-KR" altLang="en-US" sz="2400" b="1" dirty="0">
                <a:latin typeface="12롯데마트드림Medium" panose="02020603020101020101" pitchFamily="18" charset="-127"/>
                <a:ea typeface="12롯데마트드림Medium" panose="02020603020101020101" pitchFamily="18" charset="-127"/>
              </a:rPr>
              <a:t>라는 </a:t>
            </a:r>
            <a:r>
              <a:rPr lang="en-US" altLang="ko-KR" sz="2400" b="1" dirty="0">
                <a:latin typeface="12롯데마트드림Medium" panose="02020603020101020101" pitchFamily="18" charset="-127"/>
                <a:ea typeface="12롯데마트드림Medium" panose="02020603020101020101" pitchFamily="18" charset="-127"/>
              </a:rPr>
              <a:t>Commit message</a:t>
            </a:r>
            <a:r>
              <a:rPr lang="ko-KR" altLang="en-US" sz="2400" b="1" dirty="0">
                <a:latin typeface="12롯데마트드림Medium" panose="02020603020101020101" pitchFamily="18" charset="-127"/>
                <a:ea typeface="12롯데마트드림Medium" panose="02020603020101020101" pitchFamily="18" charset="-127"/>
              </a:rPr>
              <a:t>를 통해 업로드 됨 </a:t>
            </a:r>
          </a:p>
        </p:txBody>
      </p:sp>
      <p:pic>
        <p:nvPicPr>
          <p:cNvPr id="9" name="그림 8">
            <a:extLst>
              <a:ext uri="{FF2B5EF4-FFF2-40B4-BE49-F238E27FC236}">
                <a16:creationId xmlns:a16="http://schemas.microsoft.com/office/drawing/2014/main" id="{48AEDEC2-65C2-4944-91D6-A47310FC7F32}"/>
              </a:ext>
            </a:extLst>
          </p:cNvPr>
          <p:cNvPicPr>
            <a:picLocks noChangeAspect="1"/>
          </p:cNvPicPr>
          <p:nvPr/>
        </p:nvPicPr>
        <p:blipFill>
          <a:blip r:embed="rId4"/>
          <a:stretch>
            <a:fillRect/>
          </a:stretch>
        </p:blipFill>
        <p:spPr>
          <a:xfrm>
            <a:off x="3798277" y="8376122"/>
            <a:ext cx="9953625" cy="2047875"/>
          </a:xfrm>
          <a:prstGeom prst="rect">
            <a:avLst/>
          </a:prstGeom>
        </p:spPr>
      </p:pic>
    </p:spTree>
    <p:extLst>
      <p:ext uri="{BB962C8B-B14F-4D97-AF65-F5344CB8AC3E}">
        <p14:creationId xmlns:p14="http://schemas.microsoft.com/office/powerpoint/2010/main" val="2316996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143289" y="1769296"/>
            <a:ext cx="8457911"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원격 저장소에 </a:t>
            </a:r>
            <a:r>
              <a:rPr lang="en-US" altLang="ko-KR" sz="3200" b="1" dirty="0">
                <a:latin typeface="12롯데마트드림Medium" panose="02020603020101020101" pitchFamily="18" charset="-127"/>
                <a:ea typeface="12롯데마트드림Medium" panose="02020603020101020101" pitchFamily="18" charset="-127"/>
              </a:rPr>
              <a:t>BYE, HI </a:t>
            </a:r>
            <a:r>
              <a:rPr lang="ko-KR" altLang="en-US" sz="3200" b="1" dirty="0">
                <a:latin typeface="12롯데마트드림Medium" panose="02020603020101020101" pitchFamily="18" charset="-127"/>
                <a:ea typeface="12롯데마트드림Medium" panose="02020603020101020101" pitchFamily="18" charset="-127"/>
              </a:rPr>
              <a:t>파일도 업로드 하기</a:t>
            </a:r>
          </a:p>
        </p:txBody>
      </p:sp>
      <p:sp>
        <p:nvSpPr>
          <p:cNvPr id="16" name="TextBox 15">
            <a:extLst>
              <a:ext uri="{FF2B5EF4-FFF2-40B4-BE49-F238E27FC236}">
                <a16:creationId xmlns:a16="http://schemas.microsoft.com/office/drawing/2014/main" id="{10D22564-D0AF-4D3C-87F6-0847719BF6D7}"/>
              </a:ext>
            </a:extLst>
          </p:cNvPr>
          <p:cNvSpPr txBox="1"/>
          <p:nvPr/>
        </p:nvSpPr>
        <p:spPr>
          <a:xfrm>
            <a:off x="3075230" y="2688214"/>
            <a:ext cx="10550011"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나머지 파일을 업로드 하기 위해 </a:t>
            </a:r>
            <a:r>
              <a:rPr lang="en-US" altLang="ko-KR" sz="2400" b="1" dirty="0">
                <a:latin typeface="12롯데마트드림Medium" panose="02020603020101020101" pitchFamily="18" charset="-127"/>
                <a:ea typeface="12롯데마트드림Medium" panose="02020603020101020101" pitchFamily="18" charset="-127"/>
              </a:rPr>
              <a:t>Add file</a:t>
            </a:r>
            <a:r>
              <a:rPr lang="ko-KR" altLang="en-US" sz="2400" b="1" dirty="0">
                <a:latin typeface="12롯데마트드림Medium" panose="02020603020101020101" pitchFamily="18" charset="-127"/>
                <a:ea typeface="12롯데마트드림Medium" panose="02020603020101020101" pitchFamily="18" charset="-127"/>
              </a:rPr>
              <a:t>을 클릭 후 </a:t>
            </a:r>
            <a:r>
              <a:rPr lang="en-US" altLang="ko-KR" sz="2400" b="1" dirty="0">
                <a:latin typeface="12롯데마트드림Medium" panose="02020603020101020101" pitchFamily="18" charset="-127"/>
                <a:ea typeface="12롯데마트드림Medium" panose="02020603020101020101" pitchFamily="18" charset="-127"/>
              </a:rPr>
              <a:t>Upload files </a:t>
            </a:r>
            <a:r>
              <a:rPr lang="ko-KR" altLang="en-US" sz="2400" b="1" dirty="0">
                <a:latin typeface="12롯데마트드림Medium" panose="02020603020101020101" pitchFamily="18" charset="-127"/>
                <a:ea typeface="12롯데마트드림Medium" panose="02020603020101020101" pitchFamily="18" charset="-127"/>
              </a:rPr>
              <a:t>클릭</a:t>
            </a:r>
          </a:p>
        </p:txBody>
      </p:sp>
      <p:pic>
        <p:nvPicPr>
          <p:cNvPr id="3" name="그림 2">
            <a:extLst>
              <a:ext uri="{FF2B5EF4-FFF2-40B4-BE49-F238E27FC236}">
                <a16:creationId xmlns:a16="http://schemas.microsoft.com/office/drawing/2014/main" id="{E4137E62-17E7-454E-88AA-5D5E97135F70}"/>
              </a:ext>
            </a:extLst>
          </p:cNvPr>
          <p:cNvPicPr>
            <a:picLocks noChangeAspect="1"/>
          </p:cNvPicPr>
          <p:nvPr/>
        </p:nvPicPr>
        <p:blipFill>
          <a:blip r:embed="rId3"/>
          <a:stretch>
            <a:fillRect/>
          </a:stretch>
        </p:blipFill>
        <p:spPr>
          <a:xfrm>
            <a:off x="3657888" y="3483909"/>
            <a:ext cx="10690399" cy="2018611"/>
          </a:xfrm>
          <a:prstGeom prst="rect">
            <a:avLst/>
          </a:prstGeom>
        </p:spPr>
      </p:pic>
      <p:pic>
        <p:nvPicPr>
          <p:cNvPr id="8" name="그림 7">
            <a:extLst>
              <a:ext uri="{FF2B5EF4-FFF2-40B4-BE49-F238E27FC236}">
                <a16:creationId xmlns:a16="http://schemas.microsoft.com/office/drawing/2014/main" id="{087AEBD1-084C-45C2-9528-F679281D03A5}"/>
              </a:ext>
            </a:extLst>
          </p:cNvPr>
          <p:cNvPicPr>
            <a:picLocks noChangeAspect="1"/>
          </p:cNvPicPr>
          <p:nvPr/>
        </p:nvPicPr>
        <p:blipFill>
          <a:blip r:embed="rId4"/>
          <a:stretch>
            <a:fillRect/>
          </a:stretch>
        </p:blipFill>
        <p:spPr>
          <a:xfrm>
            <a:off x="3657888" y="6532870"/>
            <a:ext cx="10330338" cy="4249416"/>
          </a:xfrm>
          <a:prstGeom prst="rect">
            <a:avLst/>
          </a:prstGeom>
        </p:spPr>
      </p:pic>
      <p:sp>
        <p:nvSpPr>
          <p:cNvPr id="18" name="TextBox 17">
            <a:extLst>
              <a:ext uri="{FF2B5EF4-FFF2-40B4-BE49-F238E27FC236}">
                <a16:creationId xmlns:a16="http://schemas.microsoft.com/office/drawing/2014/main" id="{0962F93A-D6A5-4F27-A92F-7411298CBC26}"/>
              </a:ext>
            </a:extLst>
          </p:cNvPr>
          <p:cNvSpPr txBox="1"/>
          <p:nvPr/>
        </p:nvSpPr>
        <p:spPr>
          <a:xfrm>
            <a:off x="3075229" y="5805126"/>
            <a:ext cx="12416817"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모든 파일을 드래그 후 다음과 같은 </a:t>
            </a:r>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메시지를 남기고 </a:t>
            </a:r>
            <a:r>
              <a:rPr lang="en-US" altLang="ko-KR" sz="2400" b="1" dirty="0">
                <a:latin typeface="12롯데마트드림Medium" panose="02020603020101020101" pitchFamily="18" charset="-127"/>
                <a:ea typeface="12롯데마트드림Medium" panose="02020603020101020101" pitchFamily="18" charset="-127"/>
              </a:rPr>
              <a:t>Commit changes </a:t>
            </a:r>
            <a:r>
              <a:rPr lang="ko-KR" altLang="en-US" sz="2400" b="1" dirty="0">
                <a:latin typeface="12롯데마트드림Medium" panose="02020603020101020101" pitchFamily="18" charset="-127"/>
                <a:ea typeface="12롯데마트드림Medium" panose="02020603020101020101" pitchFamily="18" charset="-127"/>
              </a:rPr>
              <a:t>버튼 클릭</a:t>
            </a:r>
          </a:p>
        </p:txBody>
      </p:sp>
      <p:sp>
        <p:nvSpPr>
          <p:cNvPr id="20" name="화살표: 아래쪽 19">
            <a:extLst>
              <a:ext uri="{FF2B5EF4-FFF2-40B4-BE49-F238E27FC236}">
                <a16:creationId xmlns:a16="http://schemas.microsoft.com/office/drawing/2014/main" id="{B2E0F043-1523-4056-AA4E-0BC5CF25F13B}"/>
              </a:ext>
            </a:extLst>
          </p:cNvPr>
          <p:cNvSpPr/>
          <p:nvPr/>
        </p:nvSpPr>
        <p:spPr>
          <a:xfrm rot="16200000">
            <a:off x="9247266" y="2653827"/>
            <a:ext cx="584775" cy="9231923"/>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3CA210CA-31B3-4877-9451-FD38C5FF8EEB}"/>
              </a:ext>
            </a:extLst>
          </p:cNvPr>
          <p:cNvSpPr txBox="1"/>
          <p:nvPr/>
        </p:nvSpPr>
        <p:spPr>
          <a:xfrm>
            <a:off x="14432529" y="7085122"/>
            <a:ext cx="6735196" cy="369332"/>
          </a:xfrm>
          <a:prstGeom prst="rect">
            <a:avLst/>
          </a:prstGeom>
          <a:noFill/>
        </p:spPr>
        <p:txBody>
          <a:bodyPr wrap="square" rtlCol="0">
            <a:spAutoFit/>
          </a:bodyPr>
          <a:lstStyle/>
          <a:p>
            <a:r>
              <a:rPr lang="ko-KR" altLang="en-US" dirty="0">
                <a:latin typeface="12롯데마트드림Medium" panose="02020603020101020101" pitchFamily="18" charset="-127"/>
                <a:ea typeface="12롯데마트드림Medium" panose="02020603020101020101" pitchFamily="18" charset="-127"/>
              </a:rPr>
              <a:t>수정되지 않은 </a:t>
            </a:r>
            <a:r>
              <a:rPr lang="en-US" altLang="ko-KR" dirty="0">
                <a:latin typeface="12롯데마트드림Medium" panose="02020603020101020101" pitchFamily="18" charset="-127"/>
                <a:ea typeface="12롯데마트드림Medium" panose="02020603020101020101" pitchFamily="18" charset="-127"/>
              </a:rPr>
              <a:t>Hello.txt </a:t>
            </a:r>
            <a:r>
              <a:rPr lang="ko-KR" altLang="en-US" dirty="0">
                <a:latin typeface="12롯데마트드림Medium" panose="02020603020101020101" pitchFamily="18" charset="-127"/>
                <a:ea typeface="12롯데마트드림Medium" panose="02020603020101020101" pitchFamily="18" charset="-127"/>
              </a:rPr>
              <a:t>파일도 같이 드래그하여 몽땅 업로드 하기</a:t>
            </a:r>
          </a:p>
        </p:txBody>
      </p:sp>
      <p:sp>
        <p:nvSpPr>
          <p:cNvPr id="21" name="TextBox 20">
            <a:extLst>
              <a:ext uri="{FF2B5EF4-FFF2-40B4-BE49-F238E27FC236}">
                <a16:creationId xmlns:a16="http://schemas.microsoft.com/office/drawing/2014/main" id="{61CAF7C0-FA35-49C5-A393-D9FC79670A20}"/>
              </a:ext>
            </a:extLst>
          </p:cNvPr>
          <p:cNvSpPr txBox="1"/>
          <p:nvPr/>
        </p:nvSpPr>
        <p:spPr>
          <a:xfrm>
            <a:off x="2176872" y="9297948"/>
            <a:ext cx="1047202" cy="461665"/>
          </a:xfrm>
          <a:prstGeom prst="rect">
            <a:avLst/>
          </a:prstGeom>
          <a:noFill/>
          <a:ln>
            <a:solidFill>
              <a:schemeClr val="tx1"/>
            </a:solidFill>
          </a:ln>
        </p:spPr>
        <p:txBody>
          <a:bodyPr wrap="square" rtlCol="0">
            <a:spAutoFit/>
          </a:bodyPr>
          <a:lstStyle/>
          <a:p>
            <a:pPr algn="ctr"/>
            <a:r>
              <a:rPr lang="ko-KR" altLang="en-US" sz="2400" b="1" dirty="0">
                <a:latin typeface="12롯데마트드림Medium" panose="02020603020101020101" pitchFamily="18" charset="-127"/>
                <a:ea typeface="12롯데마트드림Medium" panose="02020603020101020101" pitchFamily="18" charset="-127"/>
              </a:rPr>
              <a:t>클릭</a:t>
            </a:r>
          </a:p>
        </p:txBody>
      </p:sp>
      <p:sp>
        <p:nvSpPr>
          <p:cNvPr id="22" name="직사각형 21">
            <a:extLst>
              <a:ext uri="{FF2B5EF4-FFF2-40B4-BE49-F238E27FC236}">
                <a16:creationId xmlns:a16="http://schemas.microsoft.com/office/drawing/2014/main" id="{5C4AC3D1-85B6-4D4B-B43B-920874955C77}"/>
              </a:ext>
            </a:extLst>
          </p:cNvPr>
          <p:cNvSpPr/>
          <p:nvPr/>
        </p:nvSpPr>
        <p:spPr>
          <a:xfrm>
            <a:off x="4185138" y="10242959"/>
            <a:ext cx="1251326" cy="52323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화살표: 아래쪽 22">
            <a:extLst>
              <a:ext uri="{FF2B5EF4-FFF2-40B4-BE49-F238E27FC236}">
                <a16:creationId xmlns:a16="http://schemas.microsoft.com/office/drawing/2014/main" id="{E0644960-4A5B-40C9-B1BE-F890F5496113}"/>
              </a:ext>
            </a:extLst>
          </p:cNvPr>
          <p:cNvSpPr/>
          <p:nvPr/>
        </p:nvSpPr>
        <p:spPr>
          <a:xfrm rot="18406527">
            <a:off x="3385326" y="9673023"/>
            <a:ext cx="545123" cy="75838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6681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143289" y="1769296"/>
            <a:ext cx="8457911"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원격 저장소에 파일도 업로드 하기</a:t>
            </a:r>
          </a:p>
        </p:txBody>
      </p:sp>
      <p:sp>
        <p:nvSpPr>
          <p:cNvPr id="16" name="TextBox 15">
            <a:extLst>
              <a:ext uri="{FF2B5EF4-FFF2-40B4-BE49-F238E27FC236}">
                <a16:creationId xmlns:a16="http://schemas.microsoft.com/office/drawing/2014/main" id="{10D22564-D0AF-4D3C-87F6-0847719BF6D7}"/>
              </a:ext>
            </a:extLst>
          </p:cNvPr>
          <p:cNvSpPr txBox="1"/>
          <p:nvPr/>
        </p:nvSpPr>
        <p:spPr>
          <a:xfrm>
            <a:off x="3075230" y="2688214"/>
            <a:ext cx="12750924"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Git</a:t>
            </a:r>
            <a:r>
              <a:rPr lang="ko-KR" altLang="en-US" sz="2400" b="1" dirty="0">
                <a:latin typeface="12롯데마트드림Medium" panose="02020603020101020101" pitchFamily="18" charset="-127"/>
                <a:ea typeface="12롯데마트드림Medium" panose="02020603020101020101" pitchFamily="18" charset="-127"/>
              </a:rPr>
              <a:t>이 자동으로 수정되지 않았던 파일에 대해서는 </a:t>
            </a:r>
            <a:r>
              <a:rPr lang="en-US" altLang="ko-KR" sz="2400" b="1" dirty="0">
                <a:latin typeface="12롯데마트드림Medium" panose="02020603020101020101" pitchFamily="18" charset="-127"/>
                <a:ea typeface="12롯데마트드림Medium" panose="02020603020101020101" pitchFamily="18" charset="-127"/>
              </a:rPr>
              <a:t>Commit message</a:t>
            </a:r>
            <a:r>
              <a:rPr lang="ko-KR" altLang="en-US" sz="2400" b="1" dirty="0">
                <a:latin typeface="12롯데마트드림Medium" panose="02020603020101020101" pitchFamily="18" charset="-127"/>
                <a:ea typeface="12롯데마트드림Medium" panose="02020603020101020101" pitchFamily="18" charset="-127"/>
              </a:rPr>
              <a:t>가 변하지 않는다</a:t>
            </a:r>
            <a:r>
              <a:rPr lang="en-US" altLang="ko-KR" sz="2400" b="1" dirty="0">
                <a:latin typeface="12롯데마트드림Medium" panose="02020603020101020101" pitchFamily="18" charset="-127"/>
                <a:ea typeface="12롯데마트드림Medium" panose="02020603020101020101" pitchFamily="18" charset="-127"/>
              </a:rPr>
              <a:t>.</a:t>
            </a:r>
            <a:endParaRPr lang="ko-KR" altLang="en-US" sz="2400" b="1" dirty="0">
              <a:latin typeface="12롯데마트드림Medium" panose="02020603020101020101" pitchFamily="18" charset="-127"/>
              <a:ea typeface="12롯데마트드림Medium" panose="02020603020101020101" pitchFamily="18" charset="-127"/>
            </a:endParaRPr>
          </a:p>
        </p:txBody>
      </p:sp>
      <p:sp>
        <p:nvSpPr>
          <p:cNvPr id="18" name="TextBox 17">
            <a:extLst>
              <a:ext uri="{FF2B5EF4-FFF2-40B4-BE49-F238E27FC236}">
                <a16:creationId xmlns:a16="http://schemas.microsoft.com/office/drawing/2014/main" id="{0962F93A-D6A5-4F27-A92F-7411298CBC26}"/>
              </a:ext>
            </a:extLst>
          </p:cNvPr>
          <p:cNvSpPr txBox="1"/>
          <p:nvPr/>
        </p:nvSpPr>
        <p:spPr>
          <a:xfrm>
            <a:off x="3075229" y="5805127"/>
            <a:ext cx="13682909"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HELLO.txt </a:t>
            </a:r>
            <a:r>
              <a:rPr lang="ko-KR" altLang="en-US" sz="2400" b="1" dirty="0">
                <a:latin typeface="12롯데마트드림Medium" panose="02020603020101020101" pitchFamily="18" charset="-127"/>
                <a:ea typeface="12롯데마트드림Medium" panose="02020603020101020101" pitchFamily="18" charset="-127"/>
              </a:rPr>
              <a:t>파일에 </a:t>
            </a:r>
            <a:r>
              <a:rPr lang="en-US" altLang="ko-KR" sz="2400" b="1" dirty="0">
                <a:latin typeface="12롯데마트드림Medium" panose="02020603020101020101" pitchFamily="18" charset="-127"/>
                <a:ea typeface="12롯데마트드림Medium" panose="02020603020101020101" pitchFamily="18" charset="-127"/>
              </a:rPr>
              <a:t>HI </a:t>
            </a:r>
            <a:r>
              <a:rPr lang="ko-KR" altLang="en-US" sz="2400" b="1" dirty="0">
                <a:latin typeface="12롯데마트드림Medium" panose="02020603020101020101" pitchFamily="18" charset="-127"/>
                <a:ea typeface="12롯데마트드림Medium" panose="02020603020101020101" pitchFamily="18" charset="-127"/>
              </a:rPr>
              <a:t>라고 답변을 적고 </a:t>
            </a:r>
            <a:r>
              <a:rPr lang="en-US" altLang="ko-KR" sz="2400" b="1" dirty="0">
                <a:latin typeface="12롯데마트드림Medium" panose="02020603020101020101" pitchFamily="18" charset="-127"/>
                <a:ea typeface="12롯데마트드림Medium" panose="02020603020101020101" pitchFamily="18" charset="-127"/>
              </a:rPr>
              <a:t>GIT </a:t>
            </a:r>
            <a:r>
              <a:rPr lang="ko-KR" altLang="en-US" sz="2400" b="1" dirty="0">
                <a:latin typeface="12롯데마트드림Medium" panose="02020603020101020101" pitchFamily="18" charset="-127"/>
                <a:ea typeface="12롯데마트드림Medium" panose="02020603020101020101" pitchFamily="18" charset="-127"/>
              </a:rPr>
              <a:t>원격 저장소에 업로드 </a:t>
            </a:r>
            <a:r>
              <a:rPr lang="en-US" altLang="ko-KR" sz="2400" b="1" dirty="0">
                <a:latin typeface="12롯데마트드림Medium" panose="02020603020101020101" pitchFamily="18" charset="-127"/>
                <a:ea typeface="12롯데마트드림Medium" panose="02020603020101020101" pitchFamily="18" charset="-127"/>
              </a:rPr>
              <a:t>commit message</a:t>
            </a:r>
            <a:r>
              <a:rPr lang="ko-KR" altLang="en-US" sz="2400" b="1" dirty="0">
                <a:latin typeface="12롯데마트드림Medium" panose="02020603020101020101" pitchFamily="18" charset="-127"/>
                <a:ea typeface="12롯데마트드림Medium" panose="02020603020101020101" pitchFamily="18" charset="-127"/>
              </a:rPr>
              <a:t>는 </a:t>
            </a:r>
            <a:r>
              <a:rPr lang="en-US" altLang="ko-KR" sz="2400" b="1" dirty="0">
                <a:latin typeface="12롯데마트드림Medium" panose="02020603020101020101" pitchFamily="18" charset="-127"/>
                <a:ea typeface="12롯데마트드림Medium" panose="02020603020101020101" pitchFamily="18" charset="-127"/>
              </a:rPr>
              <a:t>“HELLO </a:t>
            </a:r>
            <a:r>
              <a:rPr lang="ko-KR" altLang="en-US" sz="2400" b="1" dirty="0">
                <a:latin typeface="12롯데마트드림Medium" panose="02020603020101020101" pitchFamily="18" charset="-127"/>
                <a:ea typeface="12롯데마트드림Medium" panose="02020603020101020101" pitchFamily="18" charset="-127"/>
              </a:rPr>
              <a:t>파일 답변</a:t>
            </a:r>
            <a:r>
              <a:rPr lang="en-US" altLang="ko-KR" sz="2400" b="1" dirty="0">
                <a:latin typeface="12롯데마트드림Medium" panose="02020603020101020101" pitchFamily="18" charset="-127"/>
                <a:ea typeface="12롯데마트드림Medium" panose="02020603020101020101" pitchFamily="18" charset="-127"/>
              </a:rPr>
              <a:t>” </a:t>
            </a:r>
            <a:r>
              <a:rPr lang="ko-KR" altLang="en-US" sz="2400" b="1" dirty="0">
                <a:latin typeface="12롯데마트드림Medium" panose="02020603020101020101" pitchFamily="18" charset="-127"/>
                <a:ea typeface="12롯데마트드림Medium" panose="02020603020101020101" pitchFamily="18" charset="-127"/>
              </a:rPr>
              <a:t>으로</a:t>
            </a:r>
          </a:p>
        </p:txBody>
      </p:sp>
      <p:pic>
        <p:nvPicPr>
          <p:cNvPr id="2" name="그림 1">
            <a:extLst>
              <a:ext uri="{FF2B5EF4-FFF2-40B4-BE49-F238E27FC236}">
                <a16:creationId xmlns:a16="http://schemas.microsoft.com/office/drawing/2014/main" id="{2C4C45D9-1962-42FE-ACAC-457D3E2BD5B9}"/>
              </a:ext>
            </a:extLst>
          </p:cNvPr>
          <p:cNvPicPr>
            <a:picLocks noChangeAspect="1"/>
          </p:cNvPicPr>
          <p:nvPr/>
        </p:nvPicPr>
        <p:blipFill>
          <a:blip r:embed="rId3"/>
          <a:stretch>
            <a:fillRect/>
          </a:stretch>
        </p:blipFill>
        <p:spPr>
          <a:xfrm>
            <a:off x="3488912" y="3108392"/>
            <a:ext cx="9857812" cy="2513611"/>
          </a:xfrm>
          <a:prstGeom prst="rect">
            <a:avLst/>
          </a:prstGeom>
        </p:spPr>
      </p:pic>
      <p:pic>
        <p:nvPicPr>
          <p:cNvPr id="7" name="그림 6">
            <a:extLst>
              <a:ext uri="{FF2B5EF4-FFF2-40B4-BE49-F238E27FC236}">
                <a16:creationId xmlns:a16="http://schemas.microsoft.com/office/drawing/2014/main" id="{4755DC1C-1E63-4F4D-992D-A678B422FD38}"/>
              </a:ext>
            </a:extLst>
          </p:cNvPr>
          <p:cNvPicPr>
            <a:picLocks noChangeAspect="1"/>
          </p:cNvPicPr>
          <p:nvPr/>
        </p:nvPicPr>
        <p:blipFill>
          <a:blip r:embed="rId4"/>
          <a:stretch>
            <a:fillRect/>
          </a:stretch>
        </p:blipFill>
        <p:spPr>
          <a:xfrm>
            <a:off x="3295482" y="6986644"/>
            <a:ext cx="3520822" cy="1364579"/>
          </a:xfrm>
          <a:prstGeom prst="rect">
            <a:avLst/>
          </a:prstGeom>
        </p:spPr>
      </p:pic>
      <p:pic>
        <p:nvPicPr>
          <p:cNvPr id="9" name="그림 8">
            <a:extLst>
              <a:ext uri="{FF2B5EF4-FFF2-40B4-BE49-F238E27FC236}">
                <a16:creationId xmlns:a16="http://schemas.microsoft.com/office/drawing/2014/main" id="{663EC6C5-C839-4F0B-BEAF-0E8B94E62587}"/>
              </a:ext>
            </a:extLst>
          </p:cNvPr>
          <p:cNvPicPr>
            <a:picLocks noChangeAspect="1"/>
          </p:cNvPicPr>
          <p:nvPr/>
        </p:nvPicPr>
        <p:blipFill>
          <a:blip r:embed="rId5"/>
          <a:stretch>
            <a:fillRect/>
          </a:stretch>
        </p:blipFill>
        <p:spPr>
          <a:xfrm>
            <a:off x="7278819" y="6800631"/>
            <a:ext cx="8793519" cy="2448582"/>
          </a:xfrm>
          <a:prstGeom prst="rect">
            <a:avLst/>
          </a:prstGeom>
        </p:spPr>
      </p:pic>
      <p:pic>
        <p:nvPicPr>
          <p:cNvPr id="12" name="그림 11">
            <a:extLst>
              <a:ext uri="{FF2B5EF4-FFF2-40B4-BE49-F238E27FC236}">
                <a16:creationId xmlns:a16="http://schemas.microsoft.com/office/drawing/2014/main" id="{60E85A66-38FE-4E02-B139-354286F31050}"/>
              </a:ext>
            </a:extLst>
          </p:cNvPr>
          <p:cNvPicPr>
            <a:picLocks noChangeAspect="1"/>
          </p:cNvPicPr>
          <p:nvPr/>
        </p:nvPicPr>
        <p:blipFill>
          <a:blip r:embed="rId6"/>
          <a:stretch>
            <a:fillRect/>
          </a:stretch>
        </p:blipFill>
        <p:spPr>
          <a:xfrm>
            <a:off x="16534854" y="6800632"/>
            <a:ext cx="3201992" cy="2448582"/>
          </a:xfrm>
          <a:prstGeom prst="rect">
            <a:avLst/>
          </a:prstGeom>
        </p:spPr>
      </p:pic>
      <p:sp>
        <p:nvSpPr>
          <p:cNvPr id="13" name="TextBox 12">
            <a:extLst>
              <a:ext uri="{FF2B5EF4-FFF2-40B4-BE49-F238E27FC236}">
                <a16:creationId xmlns:a16="http://schemas.microsoft.com/office/drawing/2014/main" id="{E4AFB2B5-37E3-4D59-A357-3C4491026199}"/>
              </a:ext>
            </a:extLst>
          </p:cNvPr>
          <p:cNvSpPr txBox="1"/>
          <p:nvPr/>
        </p:nvSpPr>
        <p:spPr>
          <a:xfrm>
            <a:off x="3674890" y="9247220"/>
            <a:ext cx="2180492" cy="400110"/>
          </a:xfrm>
          <a:prstGeom prst="rect">
            <a:avLst/>
          </a:prstGeom>
          <a:noFill/>
        </p:spPr>
        <p:txBody>
          <a:bodyPr wrap="square" rtlCol="0">
            <a:spAutoFit/>
          </a:bodyPr>
          <a:lstStyle/>
          <a:p>
            <a:pPr algn="ctr"/>
            <a:r>
              <a:rPr lang="ko-KR" altLang="en-US" sz="2000" dirty="0">
                <a:latin typeface="12롯데마트드림Medium" panose="02020603020101020101" pitchFamily="18" charset="-127"/>
                <a:ea typeface="12롯데마트드림Medium" panose="02020603020101020101" pitchFamily="18" charset="-127"/>
              </a:rPr>
              <a:t>수정 후 파일 저장</a:t>
            </a:r>
          </a:p>
        </p:txBody>
      </p:sp>
      <p:sp>
        <p:nvSpPr>
          <p:cNvPr id="24" name="TextBox 23">
            <a:extLst>
              <a:ext uri="{FF2B5EF4-FFF2-40B4-BE49-F238E27FC236}">
                <a16:creationId xmlns:a16="http://schemas.microsoft.com/office/drawing/2014/main" id="{BB0F1790-4A66-4B45-A71C-EFA4657CAF6F}"/>
              </a:ext>
            </a:extLst>
          </p:cNvPr>
          <p:cNvSpPr txBox="1"/>
          <p:nvPr/>
        </p:nvSpPr>
        <p:spPr>
          <a:xfrm>
            <a:off x="9900137" y="9247220"/>
            <a:ext cx="3077309" cy="400110"/>
          </a:xfrm>
          <a:prstGeom prst="rect">
            <a:avLst/>
          </a:prstGeom>
          <a:noFill/>
        </p:spPr>
        <p:txBody>
          <a:bodyPr wrap="square" rtlCol="0">
            <a:spAutoFit/>
          </a:bodyPr>
          <a:lstStyle/>
          <a:p>
            <a:pPr algn="ctr"/>
            <a:r>
              <a:rPr lang="en-US" altLang="ko-KR" sz="2000" dirty="0">
                <a:latin typeface="12롯데마트드림Medium" panose="02020603020101020101" pitchFamily="18" charset="-127"/>
                <a:ea typeface="12롯데마트드림Medium" panose="02020603020101020101" pitchFamily="18" charset="-127"/>
              </a:rPr>
              <a:t>HELLO.txt </a:t>
            </a:r>
            <a:r>
              <a:rPr lang="ko-KR" altLang="en-US" sz="2000" dirty="0">
                <a:latin typeface="12롯데마트드림Medium" panose="02020603020101020101" pitchFamily="18" charset="-127"/>
                <a:ea typeface="12롯데마트드림Medium" panose="02020603020101020101" pitchFamily="18" charset="-127"/>
              </a:rPr>
              <a:t>파일 업로드</a:t>
            </a:r>
          </a:p>
        </p:txBody>
      </p:sp>
      <p:sp>
        <p:nvSpPr>
          <p:cNvPr id="25" name="TextBox 24">
            <a:extLst>
              <a:ext uri="{FF2B5EF4-FFF2-40B4-BE49-F238E27FC236}">
                <a16:creationId xmlns:a16="http://schemas.microsoft.com/office/drawing/2014/main" id="{63095E9C-E8BC-4EF9-98C0-17AD078F99E3}"/>
              </a:ext>
            </a:extLst>
          </p:cNvPr>
          <p:cNvSpPr txBox="1"/>
          <p:nvPr/>
        </p:nvSpPr>
        <p:spPr>
          <a:xfrm>
            <a:off x="17201237" y="9249213"/>
            <a:ext cx="2180492" cy="400110"/>
          </a:xfrm>
          <a:prstGeom prst="rect">
            <a:avLst/>
          </a:prstGeom>
          <a:noFill/>
        </p:spPr>
        <p:txBody>
          <a:bodyPr wrap="square" rtlCol="0">
            <a:spAutoFit/>
          </a:bodyPr>
          <a:lstStyle/>
          <a:p>
            <a:pPr algn="ctr"/>
            <a:r>
              <a:rPr lang="ko-KR" altLang="en-US" sz="2000" dirty="0">
                <a:latin typeface="12롯데마트드림Medium" panose="02020603020101020101" pitchFamily="18" charset="-127"/>
                <a:ea typeface="12롯데마트드림Medium" panose="02020603020101020101" pitchFamily="18" charset="-127"/>
              </a:rPr>
              <a:t>수정됐는지 확인</a:t>
            </a:r>
          </a:p>
        </p:txBody>
      </p:sp>
    </p:spTree>
    <p:extLst>
      <p:ext uri="{BB962C8B-B14F-4D97-AF65-F5344CB8AC3E}">
        <p14:creationId xmlns:p14="http://schemas.microsoft.com/office/powerpoint/2010/main" val="1285074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143289" y="1769296"/>
            <a:ext cx="8457911"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원격 저장소에서 로컬 환경으로 다운받기</a:t>
            </a:r>
          </a:p>
        </p:txBody>
      </p:sp>
      <p:sp>
        <p:nvSpPr>
          <p:cNvPr id="16" name="TextBox 15">
            <a:extLst>
              <a:ext uri="{FF2B5EF4-FFF2-40B4-BE49-F238E27FC236}">
                <a16:creationId xmlns:a16="http://schemas.microsoft.com/office/drawing/2014/main" id="{10D22564-D0AF-4D3C-87F6-0847719BF6D7}"/>
              </a:ext>
            </a:extLst>
          </p:cNvPr>
          <p:cNvSpPr txBox="1"/>
          <p:nvPr/>
        </p:nvSpPr>
        <p:spPr>
          <a:xfrm>
            <a:off x="3075230" y="2688214"/>
            <a:ext cx="12750924"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Code </a:t>
            </a:r>
            <a:r>
              <a:rPr lang="ko-KR" altLang="en-US" sz="2400" b="1" dirty="0">
                <a:latin typeface="12롯데마트드림Medium" panose="02020603020101020101" pitchFamily="18" charset="-127"/>
                <a:ea typeface="12롯데마트드림Medium" panose="02020603020101020101" pitchFamily="18" charset="-127"/>
              </a:rPr>
              <a:t>라는 버튼을 누르고 </a:t>
            </a:r>
            <a:r>
              <a:rPr lang="en-US" altLang="ko-KR" sz="2400" b="1" dirty="0">
                <a:latin typeface="12롯데마트드림Medium" panose="02020603020101020101" pitchFamily="18" charset="-127"/>
                <a:ea typeface="12롯데마트드림Medium" panose="02020603020101020101" pitchFamily="18" charset="-127"/>
              </a:rPr>
              <a:t>Download ZIP </a:t>
            </a:r>
            <a:r>
              <a:rPr lang="ko-KR" altLang="en-US" sz="2400" b="1" dirty="0">
                <a:latin typeface="12롯데마트드림Medium" panose="02020603020101020101" pitchFamily="18" charset="-127"/>
                <a:ea typeface="12롯데마트드림Medium" panose="02020603020101020101" pitchFamily="18" charset="-127"/>
              </a:rPr>
              <a:t>버튼을 클릭해서 다운을 받을 수 있다</a:t>
            </a:r>
          </a:p>
        </p:txBody>
      </p:sp>
      <p:pic>
        <p:nvPicPr>
          <p:cNvPr id="3" name="그림 2">
            <a:extLst>
              <a:ext uri="{FF2B5EF4-FFF2-40B4-BE49-F238E27FC236}">
                <a16:creationId xmlns:a16="http://schemas.microsoft.com/office/drawing/2014/main" id="{8E12EA30-0082-4E7C-B45B-ABEA23A11850}"/>
              </a:ext>
            </a:extLst>
          </p:cNvPr>
          <p:cNvPicPr>
            <a:picLocks noChangeAspect="1"/>
          </p:cNvPicPr>
          <p:nvPr/>
        </p:nvPicPr>
        <p:blipFill>
          <a:blip r:embed="rId3"/>
          <a:stretch>
            <a:fillRect/>
          </a:stretch>
        </p:blipFill>
        <p:spPr>
          <a:xfrm>
            <a:off x="3662484" y="3483909"/>
            <a:ext cx="8848725" cy="3209925"/>
          </a:xfrm>
          <a:prstGeom prst="rect">
            <a:avLst/>
          </a:prstGeom>
        </p:spPr>
      </p:pic>
      <p:sp>
        <p:nvSpPr>
          <p:cNvPr id="21" name="TextBox 20">
            <a:extLst>
              <a:ext uri="{FF2B5EF4-FFF2-40B4-BE49-F238E27FC236}">
                <a16:creationId xmlns:a16="http://schemas.microsoft.com/office/drawing/2014/main" id="{1B9806E8-96BF-4D19-B31A-F34DBA394239}"/>
              </a:ext>
            </a:extLst>
          </p:cNvPr>
          <p:cNvSpPr txBox="1"/>
          <p:nvPr/>
        </p:nvSpPr>
        <p:spPr>
          <a:xfrm>
            <a:off x="2976684" y="7155729"/>
            <a:ext cx="12750924"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잠깐</a:t>
            </a:r>
            <a:r>
              <a:rPr lang="en-US" altLang="ko-KR" sz="2400" b="1" dirty="0">
                <a:latin typeface="12롯데마트드림Medium" panose="02020603020101020101" pitchFamily="18" charset="-127"/>
                <a:ea typeface="12롯데마트드림Medium" panose="02020603020101020101" pitchFamily="18" charset="-127"/>
              </a:rPr>
              <a:t>, commit</a:t>
            </a:r>
            <a:r>
              <a:rPr lang="ko-KR" altLang="en-US" sz="2400" b="1" dirty="0">
                <a:latin typeface="12롯데마트드림Medium" panose="02020603020101020101" pitchFamily="18" charset="-127"/>
                <a:ea typeface="12롯데마트드림Medium" panose="02020603020101020101" pitchFamily="18" charset="-127"/>
              </a:rPr>
              <a:t>이 뭘 뜻하는 거지</a:t>
            </a:r>
            <a:r>
              <a:rPr lang="en-US" altLang="ko-KR" sz="2400" b="1" dirty="0">
                <a:latin typeface="12롯데마트드림Medium" panose="02020603020101020101" pitchFamily="18" charset="-127"/>
                <a:ea typeface="12롯데마트드림Medium" panose="02020603020101020101" pitchFamily="18" charset="-127"/>
              </a:rPr>
              <a:t>?</a:t>
            </a:r>
            <a:endParaRPr lang="ko-KR" altLang="en-US" sz="2400" b="1" dirty="0">
              <a:latin typeface="12롯데마트드림Medium" panose="02020603020101020101" pitchFamily="18" charset="-127"/>
              <a:ea typeface="12롯데마트드림Medium" panose="02020603020101020101" pitchFamily="18" charset="-127"/>
            </a:endParaRPr>
          </a:p>
        </p:txBody>
      </p:sp>
      <p:grpSp>
        <p:nvGrpSpPr>
          <p:cNvPr id="22" name="그룹 21">
            <a:extLst>
              <a:ext uri="{FF2B5EF4-FFF2-40B4-BE49-F238E27FC236}">
                <a16:creationId xmlns:a16="http://schemas.microsoft.com/office/drawing/2014/main" id="{2F74E9D3-52DD-4C07-940F-03FBDF7A9C9B}"/>
              </a:ext>
            </a:extLst>
          </p:cNvPr>
          <p:cNvGrpSpPr/>
          <p:nvPr/>
        </p:nvGrpSpPr>
        <p:grpSpPr>
          <a:xfrm>
            <a:off x="3662484" y="8182370"/>
            <a:ext cx="12750925" cy="1506754"/>
            <a:chOff x="3311873" y="7220987"/>
            <a:chExt cx="14543975" cy="1711997"/>
          </a:xfrm>
        </p:grpSpPr>
        <p:pic>
          <p:nvPicPr>
            <p:cNvPr id="23" name="그림 22">
              <a:extLst>
                <a:ext uri="{FF2B5EF4-FFF2-40B4-BE49-F238E27FC236}">
                  <a16:creationId xmlns:a16="http://schemas.microsoft.com/office/drawing/2014/main" id="{75D73993-AD83-4A6D-853F-8F77327AED75}"/>
                </a:ext>
              </a:extLst>
            </p:cNvPr>
            <p:cNvPicPr>
              <a:picLocks noChangeAspect="1"/>
            </p:cNvPicPr>
            <p:nvPr/>
          </p:nvPicPr>
          <p:blipFill>
            <a:blip r:embed="rId4"/>
            <a:stretch>
              <a:fillRect/>
            </a:stretch>
          </p:blipFill>
          <p:spPr>
            <a:xfrm>
              <a:off x="3311873" y="7220987"/>
              <a:ext cx="14543975" cy="1711997"/>
            </a:xfrm>
            <a:prstGeom prst="rect">
              <a:avLst/>
            </a:prstGeom>
          </p:spPr>
        </p:pic>
        <p:sp>
          <p:nvSpPr>
            <p:cNvPr id="26" name="직사각형 25">
              <a:extLst>
                <a:ext uri="{FF2B5EF4-FFF2-40B4-BE49-F238E27FC236}">
                  <a16:creationId xmlns:a16="http://schemas.microsoft.com/office/drawing/2014/main" id="{F2EC926F-5F9A-414F-A825-2F8B2E38658A}"/>
                </a:ext>
              </a:extLst>
            </p:cNvPr>
            <p:cNvSpPr/>
            <p:nvPr/>
          </p:nvSpPr>
          <p:spPr>
            <a:xfrm>
              <a:off x="16027048" y="8299938"/>
              <a:ext cx="1828800" cy="580292"/>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 name="그림 7">
            <a:extLst>
              <a:ext uri="{FF2B5EF4-FFF2-40B4-BE49-F238E27FC236}">
                <a16:creationId xmlns:a16="http://schemas.microsoft.com/office/drawing/2014/main" id="{32207AA9-8AED-43A1-81F7-AC0467947CF7}"/>
              </a:ext>
            </a:extLst>
          </p:cNvPr>
          <p:cNvPicPr>
            <a:picLocks noChangeAspect="1"/>
          </p:cNvPicPr>
          <p:nvPr/>
        </p:nvPicPr>
        <p:blipFill>
          <a:blip r:embed="rId5"/>
          <a:stretch>
            <a:fillRect/>
          </a:stretch>
        </p:blipFill>
        <p:spPr>
          <a:xfrm>
            <a:off x="16450165" y="8325694"/>
            <a:ext cx="965075" cy="1317001"/>
          </a:xfrm>
          <a:prstGeom prst="rect">
            <a:avLst/>
          </a:prstGeom>
        </p:spPr>
      </p:pic>
      <p:sp>
        <p:nvSpPr>
          <p:cNvPr id="2" name="TextBox 1">
            <a:extLst>
              <a:ext uri="{FF2B5EF4-FFF2-40B4-BE49-F238E27FC236}">
                <a16:creationId xmlns:a16="http://schemas.microsoft.com/office/drawing/2014/main" id="{3C40FFE0-615F-4F6F-AF8C-DA3CD9FA943F}"/>
              </a:ext>
            </a:extLst>
          </p:cNvPr>
          <p:cNvSpPr txBox="1"/>
          <p:nvPr/>
        </p:nvSpPr>
        <p:spPr>
          <a:xfrm>
            <a:off x="14810071" y="9814485"/>
            <a:ext cx="1603337" cy="400110"/>
          </a:xfrm>
          <a:prstGeom prst="rect">
            <a:avLst/>
          </a:prstGeom>
          <a:noFill/>
        </p:spPr>
        <p:txBody>
          <a:bodyPr wrap="square" rtlCol="0">
            <a:spAutoFit/>
          </a:bodyPr>
          <a:lstStyle/>
          <a:p>
            <a:pPr algn="ctr"/>
            <a:r>
              <a:rPr lang="ko-KR" altLang="en-US" sz="2000" b="1" dirty="0">
                <a:latin typeface="12롯데마트드림Medium" panose="02020603020101020101" pitchFamily="18" charset="-127"/>
                <a:ea typeface="12롯데마트드림Medium" panose="02020603020101020101" pitchFamily="18" charset="-127"/>
              </a:rPr>
              <a:t>클릭하기</a:t>
            </a:r>
          </a:p>
        </p:txBody>
      </p:sp>
    </p:spTree>
    <p:extLst>
      <p:ext uri="{BB962C8B-B14F-4D97-AF65-F5344CB8AC3E}">
        <p14:creationId xmlns:p14="http://schemas.microsoft.com/office/powerpoint/2010/main" val="164322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ree File Icon, Symbol. PNG, SVG Download.">
            <a:extLst>
              <a:ext uri="{FF2B5EF4-FFF2-40B4-BE49-F238E27FC236}">
                <a16:creationId xmlns:a16="http://schemas.microsoft.com/office/drawing/2014/main" id="{FEA9EA06-F8F3-4083-A30A-D51AA8B25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48" y="3210476"/>
            <a:ext cx="2217702" cy="21989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4D23063-1E0C-4480-A1C8-C43C2605CDCE}"/>
              </a:ext>
            </a:extLst>
          </p:cNvPr>
          <p:cNvSpPr txBox="1"/>
          <p:nvPr/>
        </p:nvSpPr>
        <p:spPr>
          <a:xfrm>
            <a:off x="2342939" y="5614418"/>
            <a:ext cx="2779308" cy="369332"/>
          </a:xfrm>
          <a:prstGeom prst="rect">
            <a:avLst/>
          </a:prstGeom>
          <a:noFill/>
        </p:spPr>
        <p:txBody>
          <a:bodyPr wrap="square" rtlCol="0">
            <a:spAutoFit/>
          </a:bodyPr>
          <a:lstStyle/>
          <a:p>
            <a:pPr algn="ctr"/>
            <a:r>
              <a:rPr lang="en-US" altLang="ko-KR" dirty="0">
                <a:latin typeface="12롯데마트드림Medium" panose="02020603020101020101" pitchFamily="18" charset="-127"/>
                <a:ea typeface="12롯데마트드림Medium" panose="02020603020101020101" pitchFamily="18" charset="-127"/>
              </a:rPr>
              <a:t>DT </a:t>
            </a:r>
            <a:r>
              <a:rPr lang="ko-KR" altLang="en-US" dirty="0">
                <a:latin typeface="12롯데마트드림Medium" panose="02020603020101020101" pitchFamily="18" charset="-127"/>
                <a:ea typeface="12롯데마트드림Medium" panose="02020603020101020101" pitchFamily="18" charset="-127"/>
              </a:rPr>
              <a:t>프로젝트 보고서</a:t>
            </a:r>
          </a:p>
        </p:txBody>
      </p:sp>
      <p:sp>
        <p:nvSpPr>
          <p:cNvPr id="8" name="TextBox 7">
            <a:extLst>
              <a:ext uri="{FF2B5EF4-FFF2-40B4-BE49-F238E27FC236}">
                <a16:creationId xmlns:a16="http://schemas.microsoft.com/office/drawing/2014/main" id="{E6803964-FBD8-48B4-85AF-52E4FBB2ECEC}"/>
              </a:ext>
            </a:extLst>
          </p:cNvPr>
          <p:cNvSpPr txBox="1"/>
          <p:nvPr/>
        </p:nvSpPr>
        <p:spPr>
          <a:xfrm>
            <a:off x="6319441" y="5614418"/>
            <a:ext cx="3050415" cy="369332"/>
          </a:xfrm>
          <a:prstGeom prst="rect">
            <a:avLst/>
          </a:prstGeom>
          <a:noFill/>
        </p:spPr>
        <p:txBody>
          <a:bodyPr wrap="square" rtlCol="0">
            <a:spAutoFit/>
          </a:bodyPr>
          <a:lstStyle/>
          <a:p>
            <a:pPr algn="ctr"/>
            <a:r>
              <a:rPr lang="en-US" altLang="ko-KR" dirty="0">
                <a:latin typeface="12롯데마트드림Medium" panose="02020603020101020101" pitchFamily="18" charset="-127"/>
                <a:ea typeface="12롯데마트드림Medium" panose="02020603020101020101" pitchFamily="18" charset="-127"/>
              </a:rPr>
              <a:t>DT </a:t>
            </a:r>
            <a:r>
              <a:rPr lang="ko-KR" altLang="en-US" dirty="0">
                <a:latin typeface="12롯데마트드림Medium" panose="02020603020101020101" pitchFamily="18" charset="-127"/>
                <a:ea typeface="12롯데마트드림Medium" panose="02020603020101020101" pitchFamily="18" charset="-127"/>
              </a:rPr>
              <a:t>프로젝트 보고서</a:t>
            </a:r>
            <a:r>
              <a:rPr lang="en-US" altLang="ko-KR" dirty="0">
                <a:latin typeface="12롯데마트드림Medium" panose="02020603020101020101" pitchFamily="18" charset="-127"/>
                <a:ea typeface="12롯데마트드림Medium" panose="02020603020101020101" pitchFamily="18" charset="-127"/>
              </a:rPr>
              <a:t>_</a:t>
            </a:r>
            <a:r>
              <a:rPr lang="ko-KR" altLang="en-US" dirty="0">
                <a:latin typeface="12롯데마트드림Medium" panose="02020603020101020101" pitchFamily="18" charset="-127"/>
                <a:ea typeface="12롯데마트드림Medium" panose="02020603020101020101" pitchFamily="18" charset="-127"/>
              </a:rPr>
              <a:t>수정</a:t>
            </a:r>
          </a:p>
        </p:txBody>
      </p:sp>
      <p:pic>
        <p:nvPicPr>
          <p:cNvPr id="10" name="Picture 4" descr="Free File Icon, Symbol. PNG, SVG Download.">
            <a:extLst>
              <a:ext uri="{FF2B5EF4-FFF2-40B4-BE49-F238E27FC236}">
                <a16:creationId xmlns:a16="http://schemas.microsoft.com/office/drawing/2014/main" id="{75E4347D-B2F6-40A9-9AFD-A824CEA2E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798" y="3210476"/>
            <a:ext cx="2217702" cy="21989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Free File Icon, Symbol. PNG, SVG Download.">
            <a:extLst>
              <a:ext uri="{FF2B5EF4-FFF2-40B4-BE49-F238E27FC236}">
                <a16:creationId xmlns:a16="http://schemas.microsoft.com/office/drawing/2014/main" id="{EC7C3187-33BC-4483-93CE-CC20F9906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5271" y="3210476"/>
            <a:ext cx="2217702" cy="21989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C477036-6DB2-4BDE-8D33-80A99A8894B4}"/>
              </a:ext>
            </a:extLst>
          </p:cNvPr>
          <p:cNvSpPr txBox="1"/>
          <p:nvPr/>
        </p:nvSpPr>
        <p:spPr>
          <a:xfrm>
            <a:off x="10703548" y="5614418"/>
            <a:ext cx="3501148" cy="369332"/>
          </a:xfrm>
          <a:prstGeom prst="rect">
            <a:avLst/>
          </a:prstGeom>
          <a:noFill/>
        </p:spPr>
        <p:txBody>
          <a:bodyPr wrap="square" rtlCol="0">
            <a:spAutoFit/>
          </a:bodyPr>
          <a:lstStyle/>
          <a:p>
            <a:pPr algn="ctr"/>
            <a:r>
              <a:rPr lang="en-US" altLang="ko-KR" dirty="0">
                <a:latin typeface="12롯데마트드림Medium" panose="02020603020101020101" pitchFamily="18" charset="-127"/>
                <a:ea typeface="12롯데마트드림Medium" panose="02020603020101020101" pitchFamily="18" charset="-127"/>
              </a:rPr>
              <a:t>DT </a:t>
            </a:r>
            <a:r>
              <a:rPr lang="ko-KR" altLang="en-US" dirty="0">
                <a:latin typeface="12롯데마트드림Medium" panose="02020603020101020101" pitchFamily="18" charset="-127"/>
                <a:ea typeface="12롯데마트드림Medium" panose="02020603020101020101" pitchFamily="18" charset="-127"/>
              </a:rPr>
              <a:t>프로젝트 보고서</a:t>
            </a:r>
            <a:r>
              <a:rPr lang="en-US" altLang="ko-KR" dirty="0">
                <a:latin typeface="12롯데마트드림Medium" panose="02020603020101020101" pitchFamily="18" charset="-127"/>
                <a:ea typeface="12롯데마트드림Medium" panose="02020603020101020101" pitchFamily="18" charset="-127"/>
              </a:rPr>
              <a:t>_</a:t>
            </a:r>
            <a:r>
              <a:rPr lang="ko-KR" altLang="en-US" dirty="0">
                <a:latin typeface="12롯데마트드림Medium" panose="02020603020101020101" pitchFamily="18" charset="-127"/>
                <a:ea typeface="12롯데마트드림Medium" panose="02020603020101020101" pitchFamily="18" charset="-127"/>
              </a:rPr>
              <a:t>수정 </a:t>
            </a:r>
            <a:r>
              <a:rPr lang="en-US" altLang="ko-KR" dirty="0">
                <a:latin typeface="12롯데마트드림Medium" panose="02020603020101020101" pitchFamily="18" charset="-127"/>
                <a:ea typeface="12롯데마트드림Medium" panose="02020603020101020101" pitchFamily="18" charset="-127"/>
              </a:rPr>
              <a:t>xx</a:t>
            </a:r>
            <a:endParaRPr lang="ko-KR" altLang="en-US" dirty="0">
              <a:latin typeface="12롯데마트드림Medium" panose="02020603020101020101" pitchFamily="18" charset="-127"/>
              <a:ea typeface="12롯데마트드림Medium" panose="02020603020101020101" pitchFamily="18" charset="-127"/>
            </a:endParaRPr>
          </a:p>
        </p:txBody>
      </p:sp>
      <p:grpSp>
        <p:nvGrpSpPr>
          <p:cNvPr id="14" name="그룹 13">
            <a:extLst>
              <a:ext uri="{FF2B5EF4-FFF2-40B4-BE49-F238E27FC236}">
                <a16:creationId xmlns:a16="http://schemas.microsoft.com/office/drawing/2014/main" id="{13CB09EF-6686-4B07-B453-887567FBB27C}"/>
              </a:ext>
            </a:extLst>
          </p:cNvPr>
          <p:cNvGrpSpPr/>
          <p:nvPr/>
        </p:nvGrpSpPr>
        <p:grpSpPr>
          <a:xfrm>
            <a:off x="15077002" y="3210476"/>
            <a:ext cx="3501148" cy="2773274"/>
            <a:chOff x="15057952" y="3052641"/>
            <a:chExt cx="3501148" cy="2773274"/>
          </a:xfrm>
        </p:grpSpPr>
        <p:sp>
          <p:nvSpPr>
            <p:cNvPr id="9" name="TextBox 8">
              <a:extLst>
                <a:ext uri="{FF2B5EF4-FFF2-40B4-BE49-F238E27FC236}">
                  <a16:creationId xmlns:a16="http://schemas.microsoft.com/office/drawing/2014/main" id="{3613AAD3-DAA2-4EDA-8CEC-5C3F7C40A8EB}"/>
                </a:ext>
              </a:extLst>
            </p:cNvPr>
            <p:cNvSpPr txBox="1"/>
            <p:nvPr/>
          </p:nvSpPr>
          <p:spPr>
            <a:xfrm>
              <a:off x="15057952" y="5456583"/>
              <a:ext cx="3501148"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최종 </a:t>
              </a:r>
              <a:r>
                <a:rPr lang="en-US" altLang="ko-KR" dirty="0">
                  <a:latin typeface="12롯데마트드림Medium" panose="02020603020101020101" pitchFamily="18" charset="-127"/>
                  <a:ea typeface="12롯데마트드림Medium" panose="02020603020101020101" pitchFamily="18" charset="-127"/>
                </a:rPr>
                <a:t>DT </a:t>
              </a:r>
              <a:r>
                <a:rPr lang="ko-KR" altLang="en-US" dirty="0">
                  <a:latin typeface="12롯데마트드림Medium" panose="02020603020101020101" pitchFamily="18" charset="-127"/>
                  <a:ea typeface="12롯데마트드림Medium" panose="02020603020101020101" pitchFamily="18" charset="-127"/>
                </a:rPr>
                <a:t>프로젝트 보고서</a:t>
              </a:r>
              <a:r>
                <a:rPr lang="en-US" altLang="ko-KR" dirty="0">
                  <a:latin typeface="12롯데마트드림Medium" panose="02020603020101020101" pitchFamily="18" charset="-127"/>
                  <a:ea typeface="12롯데마트드림Medium" panose="02020603020101020101" pitchFamily="18" charset="-127"/>
                </a:rPr>
                <a:t>_</a:t>
              </a:r>
              <a:r>
                <a:rPr lang="ko-KR" altLang="en-US" dirty="0">
                  <a:latin typeface="12롯데마트드림Medium" panose="02020603020101020101" pitchFamily="18" charset="-127"/>
                  <a:ea typeface="12롯데마트드림Medium" panose="02020603020101020101" pitchFamily="18" charset="-127"/>
                </a:rPr>
                <a:t>최종</a:t>
              </a:r>
            </a:p>
          </p:txBody>
        </p:sp>
        <p:pic>
          <p:nvPicPr>
            <p:cNvPr id="13" name="Picture 4" descr="Free File Icon, Symbol. PNG, SVG Download.">
              <a:extLst>
                <a:ext uri="{FF2B5EF4-FFF2-40B4-BE49-F238E27FC236}">
                  <a16:creationId xmlns:a16="http://schemas.microsoft.com/office/drawing/2014/main" id="{8144452B-E3E8-4124-8710-338CDCABE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0917" y="3052641"/>
              <a:ext cx="2217702" cy="219893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C14B8644-3995-404D-B2B1-0F02CABDDD61}"/>
              </a:ext>
            </a:extLst>
          </p:cNvPr>
          <p:cNvSpPr txBox="1"/>
          <p:nvPr/>
        </p:nvSpPr>
        <p:spPr>
          <a:xfrm>
            <a:off x="1515399" y="753070"/>
            <a:ext cx="15904901" cy="923330"/>
          </a:xfrm>
          <a:prstGeom prst="rect">
            <a:avLst/>
          </a:prstGeom>
          <a:noFill/>
        </p:spPr>
        <p:txBody>
          <a:bodyPr wrap="square" rtlCol="0">
            <a:spAutoFit/>
          </a:bodyPr>
          <a:lstStyle/>
          <a:p>
            <a:r>
              <a:rPr lang="ko-KR" altLang="en-US" sz="5400" b="1" dirty="0">
                <a:latin typeface="CookieRun Black" panose="020B0600000101010101" pitchFamily="50" charset="-127"/>
                <a:ea typeface="CookieRun Black" panose="020B0600000101010101" pitchFamily="50" charset="-127"/>
              </a:rPr>
              <a:t>과제 또는 프로젝트 제출시 발생하는 문제들</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pic>
        <p:nvPicPr>
          <p:cNvPr id="18" name="그림 17">
            <a:extLst>
              <a:ext uri="{FF2B5EF4-FFF2-40B4-BE49-F238E27FC236}">
                <a16:creationId xmlns:a16="http://schemas.microsoft.com/office/drawing/2014/main" id="{0A4C993E-4B38-418F-A74A-8C33DDD7B05F}"/>
              </a:ext>
            </a:extLst>
          </p:cNvPr>
          <p:cNvPicPr>
            <a:picLocks noChangeAspect="1"/>
          </p:cNvPicPr>
          <p:nvPr/>
        </p:nvPicPr>
        <p:blipFill>
          <a:blip r:embed="rId4"/>
          <a:stretch>
            <a:fillRect/>
          </a:stretch>
        </p:blipFill>
        <p:spPr>
          <a:xfrm>
            <a:off x="2342939" y="7155220"/>
            <a:ext cx="16106557" cy="3081973"/>
          </a:xfrm>
          <a:prstGeom prst="rect">
            <a:avLst/>
          </a:prstGeom>
        </p:spPr>
      </p:pic>
      <p:sp>
        <p:nvSpPr>
          <p:cNvPr id="19" name="TextBox 18">
            <a:extLst>
              <a:ext uri="{FF2B5EF4-FFF2-40B4-BE49-F238E27FC236}">
                <a16:creationId xmlns:a16="http://schemas.microsoft.com/office/drawing/2014/main" id="{1BE4A893-35E0-45D1-94D6-78F303B9AF9D}"/>
              </a:ext>
            </a:extLst>
          </p:cNvPr>
          <p:cNvSpPr txBox="1"/>
          <p:nvPr/>
        </p:nvSpPr>
        <p:spPr>
          <a:xfrm>
            <a:off x="3566210" y="8477250"/>
            <a:ext cx="14531289" cy="609600"/>
          </a:xfrm>
          <a:prstGeom prst="rect">
            <a:avLst/>
          </a:prstGeom>
          <a:noFill/>
          <a:ln w="38100">
            <a:solidFill>
              <a:srgbClr val="C00000"/>
            </a:solidFill>
          </a:ln>
        </p:spPr>
        <p:txBody>
          <a:bodyPr wrap="square" rtlCol="0">
            <a:spAutoFit/>
          </a:bodyPr>
          <a:lstStyle/>
          <a:p>
            <a:endParaRPr lang="ko-KR" altLang="en-US" dirty="0"/>
          </a:p>
        </p:txBody>
      </p:sp>
    </p:spTree>
    <p:extLst>
      <p:ext uri="{BB962C8B-B14F-4D97-AF65-F5344CB8AC3E}">
        <p14:creationId xmlns:p14="http://schemas.microsoft.com/office/powerpoint/2010/main" val="182346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0410C8BF-B884-44D1-AA5C-B4C967ABE265}"/>
              </a:ext>
            </a:extLst>
          </p:cNvPr>
          <p:cNvPicPr>
            <a:picLocks noChangeAspect="1"/>
          </p:cNvPicPr>
          <p:nvPr/>
        </p:nvPicPr>
        <p:blipFill>
          <a:blip r:embed="rId3"/>
          <a:stretch>
            <a:fillRect/>
          </a:stretch>
        </p:blipFill>
        <p:spPr>
          <a:xfrm>
            <a:off x="3102707" y="3218157"/>
            <a:ext cx="13279794" cy="3877235"/>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931986" y="1723292"/>
            <a:ext cx="6752492" cy="584775"/>
          </a:xfrm>
          <a:prstGeom prst="rect">
            <a:avLst/>
          </a:prstGeom>
        </p:spPr>
        <p:txBody>
          <a:bodyPr wrap="square">
            <a:spAutoFit/>
          </a:bodyPr>
          <a:lstStyle/>
          <a:p>
            <a:pPr marL="457200" indent="-457200" algn="ctr">
              <a:buFont typeface="Arial" panose="020B0604020202020204" pitchFamily="34" charset="0"/>
              <a:buChar char="•"/>
            </a:pPr>
            <a:r>
              <a:rPr lang="en-US" altLang="ko-KR" sz="3200" b="1" dirty="0">
                <a:latin typeface="12롯데마트드림Medium" panose="02020603020101020101" pitchFamily="18" charset="-127"/>
                <a:ea typeface="12롯데마트드림Medium" panose="02020603020101020101" pitchFamily="18" charset="-127"/>
              </a:rPr>
              <a:t>Commits</a:t>
            </a:r>
            <a:r>
              <a:rPr lang="ko-KR" altLang="en-US" sz="3200" b="1" dirty="0">
                <a:latin typeface="12롯데마트드림Medium" panose="02020603020101020101" pitchFamily="18" charset="-127"/>
                <a:ea typeface="12롯데마트드림Medium" panose="02020603020101020101" pitchFamily="18" charset="-127"/>
              </a:rPr>
              <a:t> 기능 알아보기</a:t>
            </a:r>
          </a:p>
        </p:txBody>
      </p:sp>
      <p:cxnSp>
        <p:nvCxnSpPr>
          <p:cNvPr id="10" name="직선 화살표 연결선 9">
            <a:extLst>
              <a:ext uri="{FF2B5EF4-FFF2-40B4-BE49-F238E27FC236}">
                <a16:creationId xmlns:a16="http://schemas.microsoft.com/office/drawing/2014/main" id="{9F6CE878-1F14-4B46-943E-F7B56C489385}"/>
              </a:ext>
            </a:extLst>
          </p:cNvPr>
          <p:cNvCxnSpPr>
            <a:cxnSpLocks/>
          </p:cNvCxnSpPr>
          <p:nvPr/>
        </p:nvCxnSpPr>
        <p:spPr>
          <a:xfrm flipH="1">
            <a:off x="6393962" y="3679822"/>
            <a:ext cx="1001236" cy="54714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181F6FC2-8F3C-40FA-980F-2528470D4177}"/>
              </a:ext>
            </a:extLst>
          </p:cNvPr>
          <p:cNvSpPr/>
          <p:nvPr/>
        </p:nvSpPr>
        <p:spPr>
          <a:xfrm>
            <a:off x="3628293" y="4226963"/>
            <a:ext cx="2596661" cy="2868429"/>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D92F46DD-80EC-4A62-BB99-E39F27E14688}"/>
              </a:ext>
            </a:extLst>
          </p:cNvPr>
          <p:cNvGrpSpPr/>
          <p:nvPr/>
        </p:nvGrpSpPr>
        <p:grpSpPr>
          <a:xfrm>
            <a:off x="7395198" y="3145939"/>
            <a:ext cx="5802922" cy="550639"/>
            <a:chOff x="7395198" y="3145939"/>
            <a:chExt cx="5802922" cy="550639"/>
          </a:xfrm>
        </p:grpSpPr>
        <p:sp>
          <p:nvSpPr>
            <p:cNvPr id="16" name="TextBox 15">
              <a:extLst>
                <a:ext uri="{FF2B5EF4-FFF2-40B4-BE49-F238E27FC236}">
                  <a16:creationId xmlns:a16="http://schemas.microsoft.com/office/drawing/2014/main" id="{10D22564-D0AF-4D3C-87F6-0847719BF6D7}"/>
                </a:ext>
              </a:extLst>
            </p:cNvPr>
            <p:cNvSpPr txBox="1"/>
            <p:nvPr/>
          </p:nvSpPr>
          <p:spPr>
            <a:xfrm>
              <a:off x="7395198" y="3163524"/>
              <a:ext cx="5802922"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Commit message </a:t>
              </a:r>
              <a:r>
                <a:rPr lang="ko-KR" altLang="en-US" sz="2400" b="1" dirty="0">
                  <a:latin typeface="12롯데마트드림Medium" panose="02020603020101020101" pitchFamily="18" charset="-127"/>
                  <a:ea typeface="12롯데마트드림Medium" panose="02020603020101020101" pitchFamily="18" charset="-127"/>
                </a:rPr>
                <a:t>내용들이 기록되어 있다</a:t>
              </a:r>
            </a:p>
          </p:txBody>
        </p:sp>
        <p:sp>
          <p:nvSpPr>
            <p:cNvPr id="20" name="직사각형 19">
              <a:extLst>
                <a:ext uri="{FF2B5EF4-FFF2-40B4-BE49-F238E27FC236}">
                  <a16:creationId xmlns:a16="http://schemas.microsoft.com/office/drawing/2014/main" id="{4F5541BF-EBE3-416A-86EA-F4C1F0ABC19F}"/>
                </a:ext>
              </a:extLst>
            </p:cNvPr>
            <p:cNvSpPr/>
            <p:nvPr/>
          </p:nvSpPr>
          <p:spPr>
            <a:xfrm>
              <a:off x="7395198" y="3145939"/>
              <a:ext cx="5433645" cy="55063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직사각형 23">
            <a:extLst>
              <a:ext uri="{FF2B5EF4-FFF2-40B4-BE49-F238E27FC236}">
                <a16:creationId xmlns:a16="http://schemas.microsoft.com/office/drawing/2014/main" id="{12B67AAE-3030-4BF4-ADA9-38E8ECF5DE5A}"/>
              </a:ext>
            </a:extLst>
          </p:cNvPr>
          <p:cNvSpPr/>
          <p:nvPr/>
        </p:nvSpPr>
        <p:spPr>
          <a:xfrm>
            <a:off x="14406439" y="4314888"/>
            <a:ext cx="896815" cy="254311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화살표 연결선 26">
            <a:extLst>
              <a:ext uri="{FF2B5EF4-FFF2-40B4-BE49-F238E27FC236}">
                <a16:creationId xmlns:a16="http://schemas.microsoft.com/office/drawing/2014/main" id="{E9DDE48B-E31D-4023-9E6F-F9A073187F33}"/>
              </a:ext>
            </a:extLst>
          </p:cNvPr>
          <p:cNvCxnSpPr>
            <a:cxnSpLocks/>
          </p:cNvCxnSpPr>
          <p:nvPr/>
        </p:nvCxnSpPr>
        <p:spPr>
          <a:xfrm flipV="1">
            <a:off x="14063189" y="7074735"/>
            <a:ext cx="1313333" cy="93074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그룹 34">
            <a:extLst>
              <a:ext uri="{FF2B5EF4-FFF2-40B4-BE49-F238E27FC236}">
                <a16:creationId xmlns:a16="http://schemas.microsoft.com/office/drawing/2014/main" id="{787DF95D-D022-4352-B2AB-498B7251D185}"/>
              </a:ext>
            </a:extLst>
          </p:cNvPr>
          <p:cNvGrpSpPr/>
          <p:nvPr/>
        </p:nvGrpSpPr>
        <p:grpSpPr>
          <a:xfrm>
            <a:off x="15094086" y="3107183"/>
            <a:ext cx="5941864" cy="509495"/>
            <a:chOff x="7039220" y="7844327"/>
            <a:chExt cx="5941864" cy="509495"/>
          </a:xfrm>
        </p:grpSpPr>
        <p:sp>
          <p:nvSpPr>
            <p:cNvPr id="32" name="TextBox 31">
              <a:extLst>
                <a:ext uri="{FF2B5EF4-FFF2-40B4-BE49-F238E27FC236}">
                  <a16:creationId xmlns:a16="http://schemas.microsoft.com/office/drawing/2014/main" id="{C9B660AE-C7CF-4C0D-A39B-4F6E7434C108}"/>
                </a:ext>
              </a:extLst>
            </p:cNvPr>
            <p:cNvSpPr txBox="1"/>
            <p:nvPr/>
          </p:nvSpPr>
          <p:spPr>
            <a:xfrm>
              <a:off x="7178162" y="7868243"/>
              <a:ext cx="5802922"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Commit</a:t>
              </a:r>
              <a:r>
                <a:rPr lang="ko-KR" altLang="en-US" sz="2400" b="1" dirty="0">
                  <a:latin typeface="12롯데마트드림Medium" panose="02020603020101020101" pitchFamily="18" charset="-127"/>
                  <a:ea typeface="12롯데마트드림Medium" panose="02020603020101020101" pitchFamily="18" charset="-127"/>
                </a:rPr>
                <a:t>된 상태</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버전</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의 주소를 나타낸다</a:t>
              </a:r>
              <a:endParaRPr lang="en-US" altLang="ko-KR" sz="2400" b="1" dirty="0">
                <a:latin typeface="12롯데마트드림Medium" panose="02020603020101020101" pitchFamily="18" charset="-127"/>
                <a:ea typeface="12롯데마트드림Medium" panose="02020603020101020101" pitchFamily="18" charset="-127"/>
              </a:endParaRPr>
            </a:p>
          </p:txBody>
        </p:sp>
        <p:sp>
          <p:nvSpPr>
            <p:cNvPr id="34" name="직사각형 33">
              <a:extLst>
                <a:ext uri="{FF2B5EF4-FFF2-40B4-BE49-F238E27FC236}">
                  <a16:creationId xmlns:a16="http://schemas.microsoft.com/office/drawing/2014/main" id="{4EF19195-DEED-492B-BF9E-DDC69C3148D3}"/>
                </a:ext>
              </a:extLst>
            </p:cNvPr>
            <p:cNvSpPr/>
            <p:nvPr/>
          </p:nvSpPr>
          <p:spPr>
            <a:xfrm>
              <a:off x="7039220" y="7844327"/>
              <a:ext cx="5604118" cy="50949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직사각형 35">
            <a:extLst>
              <a:ext uri="{FF2B5EF4-FFF2-40B4-BE49-F238E27FC236}">
                <a16:creationId xmlns:a16="http://schemas.microsoft.com/office/drawing/2014/main" id="{1E57E392-DF3F-48AB-89EA-192845CE9205}"/>
              </a:ext>
            </a:extLst>
          </p:cNvPr>
          <p:cNvSpPr/>
          <p:nvPr/>
        </p:nvSpPr>
        <p:spPr>
          <a:xfrm>
            <a:off x="15376522" y="4314888"/>
            <a:ext cx="607894" cy="254311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직선 화살표 연결선 37">
            <a:extLst>
              <a:ext uri="{FF2B5EF4-FFF2-40B4-BE49-F238E27FC236}">
                <a16:creationId xmlns:a16="http://schemas.microsoft.com/office/drawing/2014/main" id="{61EDC830-89E8-4EB5-9A1D-E586EE75A7A7}"/>
              </a:ext>
            </a:extLst>
          </p:cNvPr>
          <p:cNvCxnSpPr>
            <a:cxnSpLocks/>
          </p:cNvCxnSpPr>
          <p:nvPr/>
        </p:nvCxnSpPr>
        <p:spPr>
          <a:xfrm flipH="1">
            <a:off x="14706388" y="3625189"/>
            <a:ext cx="398797" cy="6252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6EC41CF3-BF80-4DBB-B06F-C2EC31926046}"/>
              </a:ext>
            </a:extLst>
          </p:cNvPr>
          <p:cNvGrpSpPr/>
          <p:nvPr/>
        </p:nvGrpSpPr>
        <p:grpSpPr>
          <a:xfrm>
            <a:off x="6088050" y="8005482"/>
            <a:ext cx="7975139" cy="550639"/>
            <a:chOff x="12828843" y="2204548"/>
            <a:chExt cx="7975139" cy="550639"/>
          </a:xfrm>
        </p:grpSpPr>
        <p:sp>
          <p:nvSpPr>
            <p:cNvPr id="40" name="TextBox 39">
              <a:extLst>
                <a:ext uri="{FF2B5EF4-FFF2-40B4-BE49-F238E27FC236}">
                  <a16:creationId xmlns:a16="http://schemas.microsoft.com/office/drawing/2014/main" id="{36E60AD5-AEF4-41AC-B132-1D50A6CA14C0}"/>
                </a:ext>
              </a:extLst>
            </p:cNvPr>
            <p:cNvSpPr txBox="1"/>
            <p:nvPr/>
          </p:nvSpPr>
          <p:spPr>
            <a:xfrm>
              <a:off x="12828843" y="2237633"/>
              <a:ext cx="7975139" cy="461666"/>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&lt; &gt; </a:t>
              </a:r>
              <a:r>
                <a:rPr lang="ko-KR" altLang="en-US" sz="2400" b="1" dirty="0">
                  <a:latin typeface="12롯데마트드림Medium" panose="02020603020101020101" pitchFamily="18" charset="-127"/>
                  <a:ea typeface="12롯데마트드림Medium" panose="02020603020101020101" pitchFamily="18" charset="-127"/>
                </a:rPr>
                <a:t>는 상태</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버전</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를 뜻해서 원하는 버전으로 되돌아 갈 수 있다</a:t>
              </a:r>
            </a:p>
          </p:txBody>
        </p:sp>
        <p:sp>
          <p:nvSpPr>
            <p:cNvPr id="44" name="직사각형 43">
              <a:extLst>
                <a:ext uri="{FF2B5EF4-FFF2-40B4-BE49-F238E27FC236}">
                  <a16:creationId xmlns:a16="http://schemas.microsoft.com/office/drawing/2014/main" id="{65DA8D1B-27AD-4A97-8A43-3268E1668114}"/>
                </a:ext>
              </a:extLst>
            </p:cNvPr>
            <p:cNvSpPr/>
            <p:nvPr/>
          </p:nvSpPr>
          <p:spPr>
            <a:xfrm>
              <a:off x="12828843" y="2204548"/>
              <a:ext cx="7956172" cy="55063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21711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931986" y="1723292"/>
            <a:ext cx="6752492" cy="584775"/>
          </a:xfrm>
          <a:prstGeom prst="rect">
            <a:avLst/>
          </a:prstGeom>
        </p:spPr>
        <p:txBody>
          <a:bodyPr wrap="square">
            <a:spAutoFit/>
          </a:bodyPr>
          <a:lstStyle/>
          <a:p>
            <a:pPr marL="457200" indent="-457200" algn="ctr">
              <a:buFont typeface="Arial" panose="020B0604020202020204" pitchFamily="34" charset="0"/>
              <a:buChar char="•"/>
            </a:pPr>
            <a:r>
              <a:rPr lang="en-US" altLang="ko-KR" sz="3200" b="1" dirty="0">
                <a:latin typeface="12롯데마트드림Medium" panose="02020603020101020101" pitchFamily="18" charset="-127"/>
                <a:ea typeface="12롯데마트드림Medium" panose="02020603020101020101" pitchFamily="18" charset="-127"/>
              </a:rPr>
              <a:t>Commits</a:t>
            </a:r>
            <a:r>
              <a:rPr lang="ko-KR" altLang="en-US" sz="3200" b="1" dirty="0">
                <a:latin typeface="12롯데마트드림Medium" panose="02020603020101020101" pitchFamily="18" charset="-127"/>
                <a:ea typeface="12롯데마트드림Medium" panose="02020603020101020101" pitchFamily="18" charset="-127"/>
              </a:rPr>
              <a:t> 기능 알아보기</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30" y="2688214"/>
            <a:ext cx="12750924"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업로드한 파일 중에서 어떤 정보가 업로드 및 편집이 됐는지 확인해보기</a:t>
            </a:r>
          </a:p>
        </p:txBody>
      </p:sp>
      <p:pic>
        <p:nvPicPr>
          <p:cNvPr id="2" name="그림 1">
            <a:extLst>
              <a:ext uri="{FF2B5EF4-FFF2-40B4-BE49-F238E27FC236}">
                <a16:creationId xmlns:a16="http://schemas.microsoft.com/office/drawing/2014/main" id="{3FCD9B92-516F-458F-86D5-D651C33D8C05}"/>
              </a:ext>
            </a:extLst>
          </p:cNvPr>
          <p:cNvPicPr>
            <a:picLocks noChangeAspect="1"/>
          </p:cNvPicPr>
          <p:nvPr/>
        </p:nvPicPr>
        <p:blipFill>
          <a:blip r:embed="rId3"/>
          <a:stretch>
            <a:fillRect/>
          </a:stretch>
        </p:blipFill>
        <p:spPr>
          <a:xfrm>
            <a:off x="3526643" y="3437905"/>
            <a:ext cx="9387251" cy="2769763"/>
          </a:xfrm>
          <a:prstGeom prst="rect">
            <a:avLst/>
          </a:prstGeom>
        </p:spPr>
      </p:pic>
      <p:cxnSp>
        <p:nvCxnSpPr>
          <p:cNvPr id="26" name="직선 화살표 연결선 25">
            <a:extLst>
              <a:ext uri="{FF2B5EF4-FFF2-40B4-BE49-F238E27FC236}">
                <a16:creationId xmlns:a16="http://schemas.microsoft.com/office/drawing/2014/main" id="{6BBEEAA0-EF57-4B5A-92D7-FEBB2EA5D543}"/>
              </a:ext>
            </a:extLst>
          </p:cNvPr>
          <p:cNvCxnSpPr>
            <a:cxnSpLocks/>
          </p:cNvCxnSpPr>
          <p:nvPr/>
        </p:nvCxnSpPr>
        <p:spPr>
          <a:xfrm flipH="1">
            <a:off x="5005138" y="4042611"/>
            <a:ext cx="1315451" cy="30636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8" name="그룹 27">
            <a:extLst>
              <a:ext uri="{FF2B5EF4-FFF2-40B4-BE49-F238E27FC236}">
                <a16:creationId xmlns:a16="http://schemas.microsoft.com/office/drawing/2014/main" id="{C9A022D8-4814-4FBE-9AD9-3FD780F026B9}"/>
              </a:ext>
            </a:extLst>
          </p:cNvPr>
          <p:cNvGrpSpPr/>
          <p:nvPr/>
        </p:nvGrpSpPr>
        <p:grpSpPr>
          <a:xfrm>
            <a:off x="6320589" y="3700004"/>
            <a:ext cx="1097433" cy="379208"/>
            <a:chOff x="7395199" y="3330255"/>
            <a:chExt cx="1141575" cy="386916"/>
          </a:xfrm>
        </p:grpSpPr>
        <p:sp>
          <p:nvSpPr>
            <p:cNvPr id="29" name="TextBox 28">
              <a:extLst>
                <a:ext uri="{FF2B5EF4-FFF2-40B4-BE49-F238E27FC236}">
                  <a16:creationId xmlns:a16="http://schemas.microsoft.com/office/drawing/2014/main" id="{9EA69882-15C9-47AD-A7C4-73DBC0828944}"/>
                </a:ext>
              </a:extLst>
            </p:cNvPr>
            <p:cNvSpPr txBox="1"/>
            <p:nvPr/>
          </p:nvSpPr>
          <p:spPr>
            <a:xfrm>
              <a:off x="7395199" y="3330255"/>
              <a:ext cx="1138990" cy="376839"/>
            </a:xfrm>
            <a:prstGeom prst="rect">
              <a:avLst/>
            </a:prstGeom>
            <a:noFill/>
          </p:spPr>
          <p:txBody>
            <a:bodyPr wrap="square" rtlCol="0">
              <a:spAutoFit/>
            </a:bodyPr>
            <a:lstStyle/>
            <a:p>
              <a:pPr algn="ctr"/>
              <a:r>
                <a:rPr lang="ko-KR" altLang="en-US" b="1" dirty="0">
                  <a:latin typeface="12롯데마트드림Medium" panose="02020603020101020101" pitchFamily="18" charset="-127"/>
                  <a:ea typeface="12롯데마트드림Medium" panose="02020603020101020101" pitchFamily="18" charset="-127"/>
                </a:rPr>
                <a:t>클릭하기</a:t>
              </a:r>
            </a:p>
          </p:txBody>
        </p:sp>
        <p:sp>
          <p:nvSpPr>
            <p:cNvPr id="30" name="직사각형 29">
              <a:extLst>
                <a:ext uri="{FF2B5EF4-FFF2-40B4-BE49-F238E27FC236}">
                  <a16:creationId xmlns:a16="http://schemas.microsoft.com/office/drawing/2014/main" id="{2DB2AC47-EAA9-408B-9E7E-EB902DA49716}"/>
                </a:ext>
              </a:extLst>
            </p:cNvPr>
            <p:cNvSpPr/>
            <p:nvPr/>
          </p:nvSpPr>
          <p:spPr>
            <a:xfrm>
              <a:off x="7397784" y="3330255"/>
              <a:ext cx="1138990" cy="38691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7" name="그림 16">
            <a:extLst>
              <a:ext uri="{FF2B5EF4-FFF2-40B4-BE49-F238E27FC236}">
                <a16:creationId xmlns:a16="http://schemas.microsoft.com/office/drawing/2014/main" id="{395D0D04-BB93-453F-932F-91A240F89BA2}"/>
              </a:ext>
            </a:extLst>
          </p:cNvPr>
          <p:cNvPicPr>
            <a:picLocks noChangeAspect="1"/>
          </p:cNvPicPr>
          <p:nvPr/>
        </p:nvPicPr>
        <p:blipFill>
          <a:blip r:embed="rId4"/>
          <a:stretch>
            <a:fillRect/>
          </a:stretch>
        </p:blipFill>
        <p:spPr>
          <a:xfrm>
            <a:off x="3511854" y="7508388"/>
            <a:ext cx="11877675" cy="1866900"/>
          </a:xfrm>
          <a:prstGeom prst="rect">
            <a:avLst/>
          </a:prstGeom>
        </p:spPr>
      </p:pic>
      <p:sp>
        <p:nvSpPr>
          <p:cNvPr id="37" name="TextBox 36">
            <a:extLst>
              <a:ext uri="{FF2B5EF4-FFF2-40B4-BE49-F238E27FC236}">
                <a16:creationId xmlns:a16="http://schemas.microsoft.com/office/drawing/2014/main" id="{3EAC04E0-34B2-4272-AC53-9CD7BB322916}"/>
              </a:ext>
            </a:extLst>
          </p:cNvPr>
          <p:cNvSpPr txBox="1"/>
          <p:nvPr/>
        </p:nvSpPr>
        <p:spPr>
          <a:xfrm>
            <a:off x="3075230" y="6596289"/>
            <a:ext cx="13945444"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Git</a:t>
            </a:r>
            <a:r>
              <a:rPr lang="ko-KR" altLang="en-US" sz="2400" b="1" dirty="0">
                <a:latin typeface="12롯데마트드림Medium" panose="02020603020101020101" pitchFamily="18" charset="-127"/>
                <a:ea typeface="12롯데마트드림Medium" panose="02020603020101020101" pitchFamily="18" charset="-127"/>
              </a:rPr>
              <a:t>이 </a:t>
            </a:r>
            <a:r>
              <a:rPr lang="en-US" altLang="ko-KR" sz="2400" b="1" dirty="0">
                <a:latin typeface="12롯데마트드림Medium" panose="02020603020101020101" pitchFamily="18" charset="-127"/>
                <a:ea typeface="12롯데마트드림Medium" panose="02020603020101020101" pitchFamily="18" charset="-127"/>
              </a:rPr>
              <a:t>Delta </a:t>
            </a:r>
            <a:r>
              <a:rPr lang="ko-KR" altLang="en-US" sz="2400" b="1" dirty="0">
                <a:latin typeface="12롯데마트드림Medium" panose="02020603020101020101" pitchFamily="18" charset="-127"/>
                <a:ea typeface="12롯데마트드림Medium" panose="02020603020101020101" pitchFamily="18" charset="-127"/>
              </a:rPr>
              <a:t>기능으로 이전 스냅샷과 다른 점을 찾아 어떤 파일이 수정됐고 어떤 내용이 수정되었는지 알려준다</a:t>
            </a:r>
          </a:p>
        </p:txBody>
      </p:sp>
      <p:grpSp>
        <p:nvGrpSpPr>
          <p:cNvPr id="21" name="그룹 20">
            <a:extLst>
              <a:ext uri="{FF2B5EF4-FFF2-40B4-BE49-F238E27FC236}">
                <a16:creationId xmlns:a16="http://schemas.microsoft.com/office/drawing/2014/main" id="{F24C30B9-4861-4A67-8B84-3E182FDA51A2}"/>
              </a:ext>
            </a:extLst>
          </p:cNvPr>
          <p:cNvGrpSpPr/>
          <p:nvPr/>
        </p:nvGrpSpPr>
        <p:grpSpPr>
          <a:xfrm>
            <a:off x="16461607" y="8063458"/>
            <a:ext cx="2853087" cy="807826"/>
            <a:chOff x="16156807" y="8063458"/>
            <a:chExt cx="2853087" cy="807826"/>
          </a:xfrm>
        </p:grpSpPr>
        <p:sp>
          <p:nvSpPr>
            <p:cNvPr id="18" name="직사각형 17">
              <a:extLst>
                <a:ext uri="{FF2B5EF4-FFF2-40B4-BE49-F238E27FC236}">
                  <a16:creationId xmlns:a16="http://schemas.microsoft.com/office/drawing/2014/main" id="{591EAA6D-FC4F-45A7-9857-CF4150286751}"/>
                </a:ext>
              </a:extLst>
            </p:cNvPr>
            <p:cNvSpPr/>
            <p:nvPr/>
          </p:nvSpPr>
          <p:spPr>
            <a:xfrm>
              <a:off x="16156807" y="8110490"/>
              <a:ext cx="911994" cy="275268"/>
            </a:xfrm>
            <a:prstGeom prst="rect">
              <a:avLst/>
            </a:prstGeom>
            <a:solidFill>
              <a:srgbClr val="FFE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7885BF1F-A452-48FA-BED4-250FE624D3FF}"/>
                </a:ext>
              </a:extLst>
            </p:cNvPr>
            <p:cNvSpPr/>
            <p:nvPr/>
          </p:nvSpPr>
          <p:spPr>
            <a:xfrm>
              <a:off x="16156807" y="8596016"/>
              <a:ext cx="911994" cy="275268"/>
            </a:xfrm>
            <a:prstGeom prst="rect">
              <a:avLst/>
            </a:prstGeom>
            <a:solidFill>
              <a:srgbClr val="E6F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67E2FC0-9485-4D4A-8374-5B7E12A9586B}"/>
                </a:ext>
              </a:extLst>
            </p:cNvPr>
            <p:cNvSpPr txBox="1"/>
            <p:nvPr/>
          </p:nvSpPr>
          <p:spPr>
            <a:xfrm>
              <a:off x="17149010" y="8063458"/>
              <a:ext cx="1860884" cy="369332"/>
            </a:xfrm>
            <a:prstGeom prst="rect">
              <a:avLst/>
            </a:prstGeom>
            <a:noFill/>
          </p:spPr>
          <p:txBody>
            <a:bodyPr wrap="square" rtlCol="0">
              <a:spAutoFit/>
            </a:bodyPr>
            <a:lstStyle/>
            <a:p>
              <a:r>
                <a:rPr lang="en-US" altLang="ko-KR" b="1" dirty="0">
                  <a:latin typeface="12롯데마트드림Medium" panose="02020603020101020101" pitchFamily="18" charset="-127"/>
                  <a:ea typeface="12롯데마트드림Medium" panose="02020603020101020101" pitchFamily="18" charset="-127"/>
                </a:rPr>
                <a:t>: </a:t>
              </a:r>
              <a:r>
                <a:rPr lang="ko-KR" altLang="en-US" dirty="0">
                  <a:latin typeface="12롯데마트드림Medium" panose="02020603020101020101" pitchFamily="18" charset="-127"/>
                  <a:ea typeface="12롯데마트드림Medium" panose="02020603020101020101" pitchFamily="18" charset="-127"/>
                </a:rPr>
                <a:t>삭제</a:t>
              </a:r>
            </a:p>
          </p:txBody>
        </p:sp>
        <p:sp>
          <p:nvSpPr>
            <p:cNvPr id="41" name="TextBox 40">
              <a:extLst>
                <a:ext uri="{FF2B5EF4-FFF2-40B4-BE49-F238E27FC236}">
                  <a16:creationId xmlns:a16="http://schemas.microsoft.com/office/drawing/2014/main" id="{D1F4A2BB-A9A8-461B-A4F5-7A8EBAA3AABD}"/>
                </a:ext>
              </a:extLst>
            </p:cNvPr>
            <p:cNvSpPr txBox="1"/>
            <p:nvPr/>
          </p:nvSpPr>
          <p:spPr>
            <a:xfrm>
              <a:off x="17149010" y="8501952"/>
              <a:ext cx="1860884" cy="369332"/>
            </a:xfrm>
            <a:prstGeom prst="rect">
              <a:avLst/>
            </a:prstGeom>
            <a:noFill/>
          </p:spPr>
          <p:txBody>
            <a:bodyPr wrap="square" rtlCol="0">
              <a:spAutoFit/>
            </a:bodyPr>
            <a:lstStyle/>
            <a:p>
              <a:r>
                <a:rPr lang="en-US" altLang="ko-KR" b="1" dirty="0">
                  <a:latin typeface="12롯데마트드림Medium" panose="02020603020101020101" pitchFamily="18" charset="-127"/>
                  <a:ea typeface="12롯데마트드림Medium" panose="02020603020101020101" pitchFamily="18" charset="-127"/>
                </a:rPr>
                <a:t>: </a:t>
              </a:r>
              <a:r>
                <a:rPr lang="ko-KR" altLang="en-US" dirty="0">
                  <a:latin typeface="12롯데마트드림Medium" panose="02020603020101020101" pitchFamily="18" charset="-127"/>
                  <a:ea typeface="12롯데마트드림Medium" panose="02020603020101020101" pitchFamily="18" charset="-127"/>
                </a:rPr>
                <a:t>추가</a:t>
              </a:r>
            </a:p>
          </p:txBody>
        </p:sp>
      </p:grpSp>
    </p:spTree>
    <p:extLst>
      <p:ext uri="{BB962C8B-B14F-4D97-AF65-F5344CB8AC3E}">
        <p14:creationId xmlns:p14="http://schemas.microsoft.com/office/powerpoint/2010/main" val="1728550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E73002F7-B8A3-4886-82E5-0D540C93D110}"/>
              </a:ext>
            </a:extLst>
          </p:cNvPr>
          <p:cNvPicPr>
            <a:picLocks noChangeAspect="1"/>
          </p:cNvPicPr>
          <p:nvPr/>
        </p:nvPicPr>
        <p:blipFill rotWithShape="1">
          <a:blip r:embed="rId3"/>
          <a:srcRect t="-223" b="9829"/>
          <a:stretch/>
        </p:blipFill>
        <p:spPr>
          <a:xfrm>
            <a:off x="3511854" y="8727453"/>
            <a:ext cx="7530104" cy="2040548"/>
          </a:xfrm>
          <a:prstGeom prst="rect">
            <a:avLst/>
          </a:prstGeom>
        </p:spPr>
      </p:pic>
      <p:pic>
        <p:nvPicPr>
          <p:cNvPr id="8" name="그림 7">
            <a:extLst>
              <a:ext uri="{FF2B5EF4-FFF2-40B4-BE49-F238E27FC236}">
                <a16:creationId xmlns:a16="http://schemas.microsoft.com/office/drawing/2014/main" id="{F503E559-C63F-4486-8DA6-8488BC569BC7}"/>
              </a:ext>
            </a:extLst>
          </p:cNvPr>
          <p:cNvPicPr>
            <a:picLocks noChangeAspect="1"/>
          </p:cNvPicPr>
          <p:nvPr/>
        </p:nvPicPr>
        <p:blipFill>
          <a:blip r:embed="rId4"/>
          <a:stretch>
            <a:fillRect/>
          </a:stretch>
        </p:blipFill>
        <p:spPr>
          <a:xfrm>
            <a:off x="3511854" y="3360603"/>
            <a:ext cx="8070546" cy="2302133"/>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403129" y="63504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931986" y="1723292"/>
            <a:ext cx="6752492" cy="584775"/>
          </a:xfrm>
          <a:prstGeom prst="rect">
            <a:avLst/>
          </a:prstGeom>
        </p:spPr>
        <p:txBody>
          <a:bodyPr wrap="square">
            <a:spAutoFit/>
          </a:bodyPr>
          <a:lstStyle/>
          <a:p>
            <a:pPr marL="457200" indent="-457200" algn="ctr">
              <a:buFont typeface="Arial" panose="020B0604020202020204" pitchFamily="34" charset="0"/>
              <a:buChar char="•"/>
            </a:pPr>
            <a:r>
              <a:rPr lang="en-US" altLang="ko-KR" sz="3200" b="1" dirty="0">
                <a:latin typeface="12롯데마트드림Medium" panose="02020603020101020101" pitchFamily="18" charset="-127"/>
                <a:ea typeface="12롯데마트드림Medium" panose="02020603020101020101" pitchFamily="18" charset="-127"/>
              </a:rPr>
              <a:t>Commits</a:t>
            </a:r>
            <a:r>
              <a:rPr lang="ko-KR" altLang="en-US" sz="3200" b="1" dirty="0">
                <a:latin typeface="12롯데마트드림Medium" panose="02020603020101020101" pitchFamily="18" charset="-127"/>
                <a:ea typeface="12롯데마트드림Medium" panose="02020603020101020101" pitchFamily="18" charset="-127"/>
              </a:rPr>
              <a:t> 기능 알아보기</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30" y="2688214"/>
            <a:ext cx="12750924"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처음 </a:t>
            </a:r>
            <a:r>
              <a:rPr lang="en-US" altLang="ko-KR" sz="2400" b="1" dirty="0">
                <a:latin typeface="12롯데마트드림Medium" panose="02020603020101020101" pitchFamily="18" charset="-127"/>
                <a:ea typeface="12롯데마트드림Medium" panose="02020603020101020101" pitchFamily="18" charset="-127"/>
              </a:rPr>
              <a:t>Hello.txt</a:t>
            </a:r>
            <a:r>
              <a:rPr lang="ko-KR" altLang="en-US" sz="2400" b="1" dirty="0">
                <a:latin typeface="12롯데마트드림Medium" panose="02020603020101020101" pitchFamily="18" charset="-127"/>
                <a:ea typeface="12롯데마트드림Medium" panose="02020603020101020101" pitchFamily="18" charset="-127"/>
              </a:rPr>
              <a:t>를 업로드한 시점</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버전</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으로 되돌아가보자</a:t>
            </a:r>
          </a:p>
        </p:txBody>
      </p:sp>
      <p:sp>
        <p:nvSpPr>
          <p:cNvPr id="37" name="TextBox 36">
            <a:extLst>
              <a:ext uri="{FF2B5EF4-FFF2-40B4-BE49-F238E27FC236}">
                <a16:creationId xmlns:a16="http://schemas.microsoft.com/office/drawing/2014/main" id="{3EAC04E0-34B2-4272-AC53-9CD7BB322916}"/>
              </a:ext>
            </a:extLst>
          </p:cNvPr>
          <p:cNvSpPr txBox="1"/>
          <p:nvPr/>
        </p:nvSpPr>
        <p:spPr>
          <a:xfrm>
            <a:off x="3075230" y="5820851"/>
            <a:ext cx="13945444"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처음 </a:t>
            </a:r>
            <a:r>
              <a:rPr lang="en-US" altLang="ko-KR" sz="2400" b="1" dirty="0">
                <a:latin typeface="12롯데마트드림Medium" panose="02020603020101020101" pitchFamily="18" charset="-127"/>
                <a:ea typeface="12롯데마트드림Medium" panose="02020603020101020101" pitchFamily="18" charset="-127"/>
              </a:rPr>
              <a:t>Hello.txt</a:t>
            </a:r>
            <a:r>
              <a:rPr lang="ko-KR" altLang="en-US" sz="2400" b="1" dirty="0">
                <a:latin typeface="12롯데마트드림Medium" panose="02020603020101020101" pitchFamily="18" charset="-127"/>
                <a:ea typeface="12롯데마트드림Medium" panose="02020603020101020101" pitchFamily="18" charset="-127"/>
              </a:rPr>
              <a:t>를 업로드 했을 때</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 </a:t>
            </a:r>
            <a:r>
              <a:rPr lang="en-US" altLang="ko-KR" sz="2400" b="1" dirty="0">
                <a:latin typeface="12롯데마트드림Medium" panose="02020603020101020101" pitchFamily="18" charset="-127"/>
                <a:ea typeface="12롯데마트드림Medium" panose="02020603020101020101" pitchFamily="18" charset="-127"/>
              </a:rPr>
              <a:t>Hello </a:t>
            </a:r>
            <a:r>
              <a:rPr lang="ko-KR" altLang="en-US" sz="2400" b="1" dirty="0">
                <a:latin typeface="12롯데마트드림Medium" panose="02020603020101020101" pitchFamily="18" charset="-127"/>
                <a:ea typeface="12롯데마트드림Medium" panose="02020603020101020101" pitchFamily="18" charset="-127"/>
              </a:rPr>
              <a:t>라는 </a:t>
            </a:r>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메시지를 볼 수 있다</a:t>
            </a:r>
          </a:p>
        </p:txBody>
      </p:sp>
      <p:cxnSp>
        <p:nvCxnSpPr>
          <p:cNvPr id="20" name="직선 화살표 연결선 19">
            <a:extLst>
              <a:ext uri="{FF2B5EF4-FFF2-40B4-BE49-F238E27FC236}">
                <a16:creationId xmlns:a16="http://schemas.microsoft.com/office/drawing/2014/main" id="{4C3AC93D-7D1B-46AC-AAA0-5147DF91E192}"/>
              </a:ext>
            </a:extLst>
          </p:cNvPr>
          <p:cNvCxnSpPr>
            <a:cxnSpLocks/>
          </p:cNvCxnSpPr>
          <p:nvPr/>
        </p:nvCxnSpPr>
        <p:spPr>
          <a:xfrm flipH="1">
            <a:off x="11362789" y="4723341"/>
            <a:ext cx="412116" cy="46166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3182F17F-F168-40D3-8285-2BA3D52A6937}"/>
              </a:ext>
            </a:extLst>
          </p:cNvPr>
          <p:cNvGrpSpPr/>
          <p:nvPr/>
        </p:nvGrpSpPr>
        <p:grpSpPr>
          <a:xfrm>
            <a:off x="11734657" y="4342964"/>
            <a:ext cx="1023243" cy="368647"/>
            <a:chOff x="12828843" y="2204547"/>
            <a:chExt cx="1094948" cy="399022"/>
          </a:xfrm>
        </p:grpSpPr>
        <p:sp>
          <p:nvSpPr>
            <p:cNvPr id="24" name="TextBox 23">
              <a:extLst>
                <a:ext uri="{FF2B5EF4-FFF2-40B4-BE49-F238E27FC236}">
                  <a16:creationId xmlns:a16="http://schemas.microsoft.com/office/drawing/2014/main" id="{00997DF6-5E45-433D-8FA3-2CDBE7FCE94F}"/>
                </a:ext>
              </a:extLst>
            </p:cNvPr>
            <p:cNvSpPr txBox="1"/>
            <p:nvPr/>
          </p:nvSpPr>
          <p:spPr>
            <a:xfrm>
              <a:off x="12828843" y="2204547"/>
              <a:ext cx="1094948" cy="269195"/>
            </a:xfrm>
            <a:prstGeom prst="rect">
              <a:avLst/>
            </a:prstGeom>
            <a:noFill/>
          </p:spPr>
          <p:txBody>
            <a:bodyPr wrap="square" rtlCol="0">
              <a:spAutoFit/>
            </a:bodyPr>
            <a:lstStyle/>
            <a:p>
              <a:pPr algn="ctr"/>
              <a:r>
                <a:rPr lang="ko-KR" altLang="en-US" b="1" dirty="0">
                  <a:latin typeface="12롯데마트드림Medium" panose="02020603020101020101" pitchFamily="18" charset="-127"/>
                  <a:ea typeface="12롯데마트드림Medium" panose="02020603020101020101" pitchFamily="18" charset="-127"/>
                </a:rPr>
                <a:t>클릭하기</a:t>
              </a:r>
            </a:p>
          </p:txBody>
        </p:sp>
        <p:sp>
          <p:nvSpPr>
            <p:cNvPr id="25" name="직사각형 24">
              <a:extLst>
                <a:ext uri="{FF2B5EF4-FFF2-40B4-BE49-F238E27FC236}">
                  <a16:creationId xmlns:a16="http://schemas.microsoft.com/office/drawing/2014/main" id="{93C341AF-F1CF-45ED-9DFA-18B94E416A90}"/>
                </a:ext>
              </a:extLst>
            </p:cNvPr>
            <p:cNvSpPr/>
            <p:nvPr/>
          </p:nvSpPr>
          <p:spPr>
            <a:xfrm>
              <a:off x="12828843" y="2204548"/>
              <a:ext cx="1094948" cy="3990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 name="그림 8">
            <a:extLst>
              <a:ext uri="{FF2B5EF4-FFF2-40B4-BE49-F238E27FC236}">
                <a16:creationId xmlns:a16="http://schemas.microsoft.com/office/drawing/2014/main" id="{47B0A6EA-830B-4D21-BA0E-127E49A04373}"/>
              </a:ext>
            </a:extLst>
          </p:cNvPr>
          <p:cNvPicPr>
            <a:picLocks noChangeAspect="1"/>
          </p:cNvPicPr>
          <p:nvPr/>
        </p:nvPicPr>
        <p:blipFill>
          <a:blip r:embed="rId5"/>
          <a:stretch>
            <a:fillRect/>
          </a:stretch>
        </p:blipFill>
        <p:spPr>
          <a:xfrm>
            <a:off x="3511854" y="6324892"/>
            <a:ext cx="8734425" cy="1743075"/>
          </a:xfrm>
          <a:prstGeom prst="rect">
            <a:avLst/>
          </a:prstGeom>
        </p:spPr>
      </p:pic>
      <p:sp>
        <p:nvSpPr>
          <p:cNvPr id="31" name="TextBox 30">
            <a:extLst>
              <a:ext uri="{FF2B5EF4-FFF2-40B4-BE49-F238E27FC236}">
                <a16:creationId xmlns:a16="http://schemas.microsoft.com/office/drawing/2014/main" id="{44FF4733-8ABF-45C8-BE8E-1FBB3B30CCED}"/>
              </a:ext>
            </a:extLst>
          </p:cNvPr>
          <p:cNvSpPr txBox="1"/>
          <p:nvPr/>
        </p:nvSpPr>
        <p:spPr>
          <a:xfrm>
            <a:off x="2931747" y="8223412"/>
            <a:ext cx="13945444"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원래 시점으로 되돌아가기</a:t>
            </a:r>
          </a:p>
        </p:txBody>
      </p:sp>
      <p:sp>
        <p:nvSpPr>
          <p:cNvPr id="14" name="TextBox 13">
            <a:extLst>
              <a:ext uri="{FF2B5EF4-FFF2-40B4-BE49-F238E27FC236}">
                <a16:creationId xmlns:a16="http://schemas.microsoft.com/office/drawing/2014/main" id="{F6A5B490-C069-4C18-B593-D37E25FCD404}"/>
              </a:ext>
            </a:extLst>
          </p:cNvPr>
          <p:cNvSpPr txBox="1"/>
          <p:nvPr/>
        </p:nvSpPr>
        <p:spPr>
          <a:xfrm>
            <a:off x="11781551" y="9385034"/>
            <a:ext cx="8454189" cy="400110"/>
          </a:xfrm>
          <a:prstGeom prst="rect">
            <a:avLst/>
          </a:prstGeom>
          <a:noFill/>
        </p:spPr>
        <p:txBody>
          <a:bodyPr wrap="square" rtlCol="0">
            <a:spAutoFit/>
          </a:bodyPr>
          <a:lstStyle/>
          <a:p>
            <a:r>
              <a:rPr lang="ko-KR" altLang="en-US" sz="2000" dirty="0">
                <a:latin typeface="12롯데마트드림Medium" panose="02020603020101020101" pitchFamily="18" charset="-127"/>
                <a:ea typeface="12롯데마트드림Medium" panose="02020603020101020101" pitchFamily="18" charset="-127"/>
              </a:rPr>
              <a:t>브랜치 </a:t>
            </a:r>
            <a:r>
              <a:rPr lang="en-US" altLang="ko-KR" sz="2000" dirty="0">
                <a:latin typeface="12롯데마트드림Medium" panose="02020603020101020101" pitchFamily="18" charset="-127"/>
                <a:ea typeface="12롯데마트드림Medium" panose="02020603020101020101" pitchFamily="18" charset="-127"/>
              </a:rPr>
              <a:t>main</a:t>
            </a:r>
            <a:r>
              <a:rPr lang="ko-KR" altLang="en-US" sz="2000" dirty="0">
                <a:latin typeface="12롯데마트드림Medium" panose="02020603020101020101" pitchFamily="18" charset="-127"/>
                <a:ea typeface="12롯데마트드림Medium" panose="02020603020101020101" pitchFamily="18" charset="-127"/>
              </a:rPr>
              <a:t> 클릭하여 </a:t>
            </a:r>
            <a:r>
              <a:rPr lang="en-US" altLang="ko-KR" sz="2000" dirty="0">
                <a:latin typeface="12롯데마트드림Medium" panose="02020603020101020101" pitchFamily="18" charset="-127"/>
                <a:ea typeface="12롯데마트드림Medium" panose="02020603020101020101" pitchFamily="18" charset="-127"/>
              </a:rPr>
              <a:t>HELLO </a:t>
            </a:r>
            <a:r>
              <a:rPr lang="ko-KR" altLang="en-US" sz="2000" dirty="0">
                <a:latin typeface="12롯데마트드림Medium" panose="02020603020101020101" pitchFamily="18" charset="-127"/>
                <a:ea typeface="12롯데마트드림Medium" panose="02020603020101020101" pitchFamily="18" charset="-127"/>
              </a:rPr>
              <a:t>파일 답변 이라는 메시지 상태로 되돌아오기</a:t>
            </a:r>
          </a:p>
        </p:txBody>
      </p:sp>
    </p:spTree>
    <p:extLst>
      <p:ext uri="{BB962C8B-B14F-4D97-AF65-F5344CB8AC3E}">
        <p14:creationId xmlns:p14="http://schemas.microsoft.com/office/powerpoint/2010/main" val="2959320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2800622" y="4947741"/>
            <a:ext cx="15566479"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자세하게 전체 </a:t>
            </a:r>
            <a:r>
              <a:rPr lang="en-US" altLang="ko-KR" sz="5400" b="1" dirty="0">
                <a:latin typeface="CookieRun Black" panose="020B0600000101010101" pitchFamily="50" charset="-127"/>
                <a:ea typeface="CookieRun Black" panose="020B0600000101010101" pitchFamily="50" charset="-127"/>
              </a:rPr>
              <a:t>Git</a:t>
            </a:r>
            <a:r>
              <a:rPr lang="ko-KR" altLang="en-US" sz="5400" b="1" dirty="0">
                <a:latin typeface="CookieRun Black" panose="020B0600000101010101" pitchFamily="50" charset="-127"/>
                <a:ea typeface="CookieRun Black" panose="020B0600000101010101" pitchFamily="50" charset="-127"/>
              </a:rPr>
              <a:t> 사용에 대한 흐름을 파악해보자</a:t>
            </a:r>
          </a:p>
        </p:txBody>
      </p:sp>
    </p:spTree>
    <p:extLst>
      <p:ext uri="{BB962C8B-B14F-4D97-AF65-F5344CB8AC3E}">
        <p14:creationId xmlns:p14="http://schemas.microsoft.com/office/powerpoint/2010/main" val="1579786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그룹 68">
            <a:extLst>
              <a:ext uri="{FF2B5EF4-FFF2-40B4-BE49-F238E27FC236}">
                <a16:creationId xmlns:a16="http://schemas.microsoft.com/office/drawing/2014/main" id="{3755B0CC-7175-42FC-9302-2733402BBA0C}"/>
              </a:ext>
            </a:extLst>
          </p:cNvPr>
          <p:cNvGrpSpPr/>
          <p:nvPr/>
        </p:nvGrpSpPr>
        <p:grpSpPr>
          <a:xfrm>
            <a:off x="888235" y="1936946"/>
            <a:ext cx="11489503" cy="8484097"/>
            <a:chOff x="3724302" y="-157478"/>
            <a:chExt cx="10142479" cy="7506707"/>
          </a:xfrm>
        </p:grpSpPr>
        <p:grpSp>
          <p:nvGrpSpPr>
            <p:cNvPr id="49" name="그룹 48">
              <a:extLst>
                <a:ext uri="{FF2B5EF4-FFF2-40B4-BE49-F238E27FC236}">
                  <a16:creationId xmlns:a16="http://schemas.microsoft.com/office/drawing/2014/main" id="{F1365011-B5A6-4FD5-92FD-21DDDB2B76F9}"/>
                </a:ext>
              </a:extLst>
            </p:cNvPr>
            <p:cNvGrpSpPr/>
            <p:nvPr/>
          </p:nvGrpSpPr>
          <p:grpSpPr>
            <a:xfrm>
              <a:off x="3724302" y="-157478"/>
              <a:ext cx="10142479" cy="7506707"/>
              <a:chOff x="4457352" y="865390"/>
              <a:chExt cx="8974355" cy="6635005"/>
            </a:xfrm>
          </p:grpSpPr>
          <p:grpSp>
            <p:nvGrpSpPr>
              <p:cNvPr id="26" name="그룹 25">
                <a:extLst>
                  <a:ext uri="{FF2B5EF4-FFF2-40B4-BE49-F238E27FC236}">
                    <a16:creationId xmlns:a16="http://schemas.microsoft.com/office/drawing/2014/main" id="{9C57F914-50B8-49EE-8914-53A6CE1B00FB}"/>
                  </a:ext>
                </a:extLst>
              </p:cNvPr>
              <p:cNvGrpSpPr/>
              <p:nvPr/>
            </p:nvGrpSpPr>
            <p:grpSpPr>
              <a:xfrm>
                <a:off x="4457352" y="865390"/>
                <a:ext cx="8974355" cy="6635005"/>
                <a:chOff x="4286662" y="521050"/>
                <a:chExt cx="7240765" cy="5137390"/>
              </a:xfrm>
            </p:grpSpPr>
            <p:sp>
              <p:nvSpPr>
                <p:cNvPr id="24" name="사각형: 둥근 모서리 23">
                  <a:extLst>
                    <a:ext uri="{FF2B5EF4-FFF2-40B4-BE49-F238E27FC236}">
                      <a16:creationId xmlns:a16="http://schemas.microsoft.com/office/drawing/2014/main" id="{12CC97EA-D4E8-4050-95C9-26863F36F4C8}"/>
                    </a:ext>
                  </a:extLst>
                </p:cNvPr>
                <p:cNvSpPr/>
                <p:nvPr/>
              </p:nvSpPr>
              <p:spPr>
                <a:xfrm>
                  <a:off x="4296791" y="521050"/>
                  <a:ext cx="7230636" cy="1742174"/>
                </a:xfrm>
                <a:prstGeom prst="roundRect">
                  <a:avLst>
                    <a:gd name="adj" fmla="val 29406"/>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25" name="직사각형 24">
                  <a:extLst>
                    <a:ext uri="{FF2B5EF4-FFF2-40B4-BE49-F238E27FC236}">
                      <a16:creationId xmlns:a16="http://schemas.microsoft.com/office/drawing/2014/main" id="{4410FE0F-CE23-4989-BCF2-32CED2F76BA3}"/>
                    </a:ext>
                  </a:extLst>
                </p:cNvPr>
                <p:cNvSpPr/>
                <p:nvPr/>
              </p:nvSpPr>
              <p:spPr>
                <a:xfrm>
                  <a:off x="4286662" y="1201369"/>
                  <a:ext cx="7230635" cy="4457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19" name="사각형: 둥근 모서리 18">
                  <a:extLst>
                    <a:ext uri="{FF2B5EF4-FFF2-40B4-BE49-F238E27FC236}">
                      <a16:creationId xmlns:a16="http://schemas.microsoft.com/office/drawing/2014/main" id="{B06FD3E3-90BA-4D3F-B41D-C09508B656D6}"/>
                    </a:ext>
                  </a:extLst>
                </p:cNvPr>
                <p:cNvSpPr/>
                <p:nvPr/>
              </p:nvSpPr>
              <p:spPr>
                <a:xfrm>
                  <a:off x="4296792" y="541538"/>
                  <a:ext cx="7230635" cy="5060272"/>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pic>
            <p:nvPicPr>
              <p:cNvPr id="1030" name="Picture 6" descr="User icon - people, profile, social, avatar, user #icons #iconbros  #freeicons #freeicon #free #icon | Icon, Wedding suits men grey, Creative  cv template">
                <a:extLst>
                  <a:ext uri="{FF2B5EF4-FFF2-40B4-BE49-F238E27FC236}">
                    <a16:creationId xmlns:a16="http://schemas.microsoft.com/office/drawing/2014/main" id="{890FA45E-EB04-4EF0-801B-3C89B8D83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325" y="946928"/>
                <a:ext cx="743717" cy="77497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9743C88-26EA-4DD6-9BD9-E76BCB3E7DB0}"/>
                  </a:ext>
                </a:extLst>
              </p:cNvPr>
              <p:cNvSpPr txBox="1"/>
              <p:nvPr/>
            </p:nvSpPr>
            <p:spPr>
              <a:xfrm>
                <a:off x="6829310" y="1152548"/>
                <a:ext cx="4217883" cy="409812"/>
              </a:xfrm>
              <a:prstGeom prst="rect">
                <a:avLst/>
              </a:prstGeom>
              <a:noFill/>
            </p:spPr>
            <p:txBody>
              <a:bodyPr wrap="square" rtlCol="0">
                <a:spAutoFit/>
              </a:bodyPr>
              <a:lstStyle/>
              <a:p>
                <a:pPr algn="ctr"/>
                <a:r>
                  <a:rPr lang="ko-KR" altLang="en-US" sz="2413" b="1" dirty="0">
                    <a:latin typeface="+mj-lt"/>
                  </a:rPr>
                  <a:t>사용자 로컬 환경</a:t>
                </a:r>
              </a:p>
            </p:txBody>
          </p:sp>
        </p:grpSp>
        <p:grpSp>
          <p:nvGrpSpPr>
            <p:cNvPr id="68" name="그룹 67">
              <a:extLst>
                <a:ext uri="{FF2B5EF4-FFF2-40B4-BE49-F238E27FC236}">
                  <a16:creationId xmlns:a16="http://schemas.microsoft.com/office/drawing/2014/main" id="{9D60FFB0-8F97-4507-9B73-3D68CDEA5F80}"/>
                </a:ext>
              </a:extLst>
            </p:cNvPr>
            <p:cNvGrpSpPr/>
            <p:nvPr/>
          </p:nvGrpSpPr>
          <p:grpSpPr>
            <a:xfrm>
              <a:off x="4001977" y="1208327"/>
              <a:ext cx="9346552" cy="5643513"/>
              <a:chOff x="4009075" y="1170595"/>
              <a:chExt cx="9346552" cy="5643513"/>
            </a:xfrm>
          </p:grpSpPr>
          <p:grpSp>
            <p:nvGrpSpPr>
              <p:cNvPr id="58" name="그룹 57">
                <a:extLst>
                  <a:ext uri="{FF2B5EF4-FFF2-40B4-BE49-F238E27FC236}">
                    <a16:creationId xmlns:a16="http://schemas.microsoft.com/office/drawing/2014/main" id="{B1ECB840-3B59-49F6-BE5F-2F6501B05F94}"/>
                  </a:ext>
                </a:extLst>
              </p:cNvPr>
              <p:cNvGrpSpPr/>
              <p:nvPr/>
            </p:nvGrpSpPr>
            <p:grpSpPr>
              <a:xfrm>
                <a:off x="4009075" y="1170595"/>
                <a:ext cx="9346552" cy="5643513"/>
                <a:chOff x="4009075" y="1170595"/>
                <a:chExt cx="9346552" cy="5643513"/>
              </a:xfrm>
            </p:grpSpPr>
            <p:grpSp>
              <p:nvGrpSpPr>
                <p:cNvPr id="60" name="그룹 59">
                  <a:extLst>
                    <a:ext uri="{FF2B5EF4-FFF2-40B4-BE49-F238E27FC236}">
                      <a16:creationId xmlns:a16="http://schemas.microsoft.com/office/drawing/2014/main" id="{6D779B1B-00DF-4E2D-A6EB-37945C90CB50}"/>
                    </a:ext>
                  </a:extLst>
                </p:cNvPr>
                <p:cNvGrpSpPr/>
                <p:nvPr/>
              </p:nvGrpSpPr>
              <p:grpSpPr>
                <a:xfrm>
                  <a:off x="4009075" y="1170595"/>
                  <a:ext cx="9346552" cy="5643513"/>
                  <a:chOff x="471594" y="515817"/>
                  <a:chExt cx="3464988" cy="4119239"/>
                </a:xfrm>
              </p:grpSpPr>
              <p:sp>
                <p:nvSpPr>
                  <p:cNvPr id="61" name="사각형: 둥근 모서리 60">
                    <a:extLst>
                      <a:ext uri="{FF2B5EF4-FFF2-40B4-BE49-F238E27FC236}">
                        <a16:creationId xmlns:a16="http://schemas.microsoft.com/office/drawing/2014/main" id="{C87F74F6-B954-4C5F-8406-30A5C7863660}"/>
                      </a:ext>
                    </a:extLst>
                  </p:cNvPr>
                  <p:cNvSpPr/>
                  <p:nvPr/>
                </p:nvSpPr>
                <p:spPr>
                  <a:xfrm>
                    <a:off x="471594" y="529133"/>
                    <a:ext cx="3464988" cy="1078637"/>
                  </a:xfrm>
                  <a:prstGeom prst="roundRect">
                    <a:avLst>
                      <a:gd name="adj" fmla="val 3503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62" name="직사각형 61">
                    <a:extLst>
                      <a:ext uri="{FF2B5EF4-FFF2-40B4-BE49-F238E27FC236}">
                        <a16:creationId xmlns:a16="http://schemas.microsoft.com/office/drawing/2014/main" id="{2CA62748-2E14-4960-8DA0-7F80031AE370}"/>
                      </a:ext>
                    </a:extLst>
                  </p:cNvPr>
                  <p:cNvSpPr/>
                  <p:nvPr/>
                </p:nvSpPr>
                <p:spPr>
                  <a:xfrm>
                    <a:off x="471596" y="1043962"/>
                    <a:ext cx="3464986" cy="3591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63" name="사각형: 둥근 모서리 62">
                    <a:extLst>
                      <a:ext uri="{FF2B5EF4-FFF2-40B4-BE49-F238E27FC236}">
                        <a16:creationId xmlns:a16="http://schemas.microsoft.com/office/drawing/2014/main" id="{92F0114A-5D04-484F-92E0-D9596FFEC8DE}"/>
                      </a:ext>
                    </a:extLst>
                  </p:cNvPr>
                  <p:cNvSpPr/>
                  <p:nvPr/>
                </p:nvSpPr>
                <p:spPr>
                  <a:xfrm>
                    <a:off x="471596" y="515817"/>
                    <a:ext cx="3464986" cy="4119239"/>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64" name="TextBox 63">
                  <a:extLst>
                    <a:ext uri="{FF2B5EF4-FFF2-40B4-BE49-F238E27FC236}">
                      <a16:creationId xmlns:a16="http://schemas.microsoft.com/office/drawing/2014/main" id="{D41BD65D-1CD2-4193-87B2-4BA68634E97E}"/>
                    </a:ext>
                  </a:extLst>
                </p:cNvPr>
                <p:cNvSpPr txBox="1"/>
                <p:nvPr/>
              </p:nvSpPr>
              <p:spPr>
                <a:xfrm>
                  <a:off x="6686601" y="1293515"/>
                  <a:ext cx="4217883" cy="523220"/>
                </a:xfrm>
                <a:prstGeom prst="rect">
                  <a:avLst/>
                </a:prstGeom>
                <a:noFill/>
              </p:spPr>
              <p:txBody>
                <a:bodyPr wrap="square" rtlCol="0">
                  <a:spAutoFit/>
                </a:bodyPr>
                <a:lstStyle/>
                <a:p>
                  <a:pPr algn="ctr"/>
                  <a:r>
                    <a:rPr lang="en-US" altLang="ko-KR" sz="2800" b="1" dirty="0">
                      <a:latin typeface="+mj-lt"/>
                    </a:rPr>
                    <a:t>Project</a:t>
                  </a:r>
                  <a:r>
                    <a:rPr lang="ko-KR" altLang="en-US" sz="2800" b="1" dirty="0">
                      <a:latin typeface="+mj-lt"/>
                    </a:rPr>
                    <a:t> </a:t>
                  </a:r>
                  <a:r>
                    <a:rPr lang="en-US" altLang="ko-KR" sz="2800" b="1" dirty="0">
                      <a:latin typeface="+mj-lt"/>
                    </a:rPr>
                    <a:t>Directory</a:t>
                  </a:r>
                  <a:endParaRPr lang="ko-KR" altLang="en-US" sz="2800" b="1" dirty="0">
                    <a:latin typeface="+mj-lt"/>
                  </a:endParaRPr>
                </a:p>
              </p:txBody>
            </p:sp>
          </p:grpSp>
          <p:grpSp>
            <p:nvGrpSpPr>
              <p:cNvPr id="66" name="그룹 65">
                <a:extLst>
                  <a:ext uri="{FF2B5EF4-FFF2-40B4-BE49-F238E27FC236}">
                    <a16:creationId xmlns:a16="http://schemas.microsoft.com/office/drawing/2014/main" id="{53DED499-C370-4BD0-A7EB-5AB5C1353F7D}"/>
                  </a:ext>
                </a:extLst>
              </p:cNvPr>
              <p:cNvGrpSpPr/>
              <p:nvPr/>
            </p:nvGrpSpPr>
            <p:grpSpPr>
              <a:xfrm>
                <a:off x="4487907" y="2375473"/>
                <a:ext cx="8234357" cy="4085162"/>
                <a:chOff x="4426911" y="2241859"/>
                <a:chExt cx="8234357" cy="4085162"/>
              </a:xfrm>
            </p:grpSpPr>
            <p:grpSp>
              <p:nvGrpSpPr>
                <p:cNvPr id="65" name="그룹 64">
                  <a:extLst>
                    <a:ext uri="{FF2B5EF4-FFF2-40B4-BE49-F238E27FC236}">
                      <a16:creationId xmlns:a16="http://schemas.microsoft.com/office/drawing/2014/main" id="{42A4A438-C99E-49BD-9AF9-E44F9B1792E6}"/>
                    </a:ext>
                  </a:extLst>
                </p:cNvPr>
                <p:cNvGrpSpPr/>
                <p:nvPr/>
              </p:nvGrpSpPr>
              <p:grpSpPr>
                <a:xfrm>
                  <a:off x="4426911" y="2241859"/>
                  <a:ext cx="8234357" cy="4085162"/>
                  <a:chOff x="4426911" y="2241859"/>
                  <a:chExt cx="8234357" cy="4085162"/>
                </a:xfrm>
              </p:grpSpPr>
              <p:grpSp>
                <p:nvGrpSpPr>
                  <p:cNvPr id="31" name="그룹 30">
                    <a:extLst>
                      <a:ext uri="{FF2B5EF4-FFF2-40B4-BE49-F238E27FC236}">
                        <a16:creationId xmlns:a16="http://schemas.microsoft.com/office/drawing/2014/main" id="{BFB8D1DD-3401-45C7-9503-60696CBDA2F9}"/>
                      </a:ext>
                    </a:extLst>
                  </p:cNvPr>
                  <p:cNvGrpSpPr/>
                  <p:nvPr/>
                </p:nvGrpSpPr>
                <p:grpSpPr>
                  <a:xfrm>
                    <a:off x="4426911" y="2241859"/>
                    <a:ext cx="4824966" cy="4085162"/>
                    <a:chOff x="284310" y="552066"/>
                    <a:chExt cx="3803625" cy="4119239"/>
                  </a:xfrm>
                </p:grpSpPr>
                <p:sp>
                  <p:nvSpPr>
                    <p:cNvPr id="32" name="사각형: 둥근 모서리 31">
                      <a:extLst>
                        <a:ext uri="{FF2B5EF4-FFF2-40B4-BE49-F238E27FC236}">
                          <a16:creationId xmlns:a16="http://schemas.microsoft.com/office/drawing/2014/main" id="{44BE6B69-67D1-47E4-8B91-6AFA88F60F7F}"/>
                        </a:ext>
                      </a:extLst>
                    </p:cNvPr>
                    <p:cNvSpPr/>
                    <p:nvPr/>
                  </p:nvSpPr>
                  <p:spPr>
                    <a:xfrm>
                      <a:off x="293932" y="568014"/>
                      <a:ext cx="3753389" cy="1078637"/>
                    </a:xfrm>
                    <a:prstGeom prst="roundRect">
                      <a:avLst>
                        <a:gd name="adj" fmla="val 309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33" name="직사각형 32">
                      <a:extLst>
                        <a:ext uri="{FF2B5EF4-FFF2-40B4-BE49-F238E27FC236}">
                          <a16:creationId xmlns:a16="http://schemas.microsoft.com/office/drawing/2014/main" id="{2C3C4867-94E9-4687-8531-5F5EC3CD74EB}"/>
                        </a:ext>
                      </a:extLst>
                    </p:cNvPr>
                    <p:cNvSpPr/>
                    <p:nvPr/>
                  </p:nvSpPr>
                  <p:spPr>
                    <a:xfrm>
                      <a:off x="305118" y="1277164"/>
                      <a:ext cx="3782817" cy="3368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34" name="사각형: 둥근 모서리 33">
                      <a:extLst>
                        <a:ext uri="{FF2B5EF4-FFF2-40B4-BE49-F238E27FC236}">
                          <a16:creationId xmlns:a16="http://schemas.microsoft.com/office/drawing/2014/main" id="{91BFA942-708B-40FB-8EDB-94C0AE59A515}"/>
                        </a:ext>
                      </a:extLst>
                    </p:cNvPr>
                    <p:cNvSpPr/>
                    <p:nvPr/>
                  </p:nvSpPr>
                  <p:spPr>
                    <a:xfrm>
                      <a:off x="284310" y="552066"/>
                      <a:ext cx="3782817" cy="4119239"/>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35" name="TextBox 34">
                    <a:extLst>
                      <a:ext uri="{FF2B5EF4-FFF2-40B4-BE49-F238E27FC236}">
                        <a16:creationId xmlns:a16="http://schemas.microsoft.com/office/drawing/2014/main" id="{470E127D-E5CE-49CC-9ED0-3D9B8D334B79}"/>
                      </a:ext>
                    </a:extLst>
                  </p:cNvPr>
                  <p:cNvSpPr txBox="1"/>
                  <p:nvPr/>
                </p:nvSpPr>
                <p:spPr>
                  <a:xfrm>
                    <a:off x="5395919" y="2407519"/>
                    <a:ext cx="3058726" cy="410239"/>
                  </a:xfrm>
                  <a:prstGeom prst="rect">
                    <a:avLst/>
                  </a:prstGeom>
                  <a:noFill/>
                </p:spPr>
                <p:txBody>
                  <a:bodyPr wrap="square" rtlCol="0">
                    <a:spAutoFit/>
                  </a:bodyPr>
                  <a:lstStyle/>
                  <a:p>
                    <a:pPr algn="ctr"/>
                    <a:r>
                      <a:rPr lang="en-US" altLang="ko-KR" sz="2413" b="1" dirty="0">
                        <a:latin typeface="+mj-lt"/>
                      </a:rPr>
                      <a:t>Working Directory</a:t>
                    </a:r>
                    <a:endParaRPr lang="ko-KR" altLang="en-US" sz="2413" b="1" dirty="0">
                      <a:latin typeface="+mj-lt"/>
                    </a:endParaRPr>
                  </a:p>
                </p:txBody>
              </p:sp>
              <p:grpSp>
                <p:nvGrpSpPr>
                  <p:cNvPr id="37" name="그룹 36">
                    <a:extLst>
                      <a:ext uri="{FF2B5EF4-FFF2-40B4-BE49-F238E27FC236}">
                        <a16:creationId xmlns:a16="http://schemas.microsoft.com/office/drawing/2014/main" id="{5FEA277D-5F59-48E4-AB01-5168F0538291}"/>
                      </a:ext>
                    </a:extLst>
                  </p:cNvPr>
                  <p:cNvGrpSpPr/>
                  <p:nvPr/>
                </p:nvGrpSpPr>
                <p:grpSpPr>
                  <a:xfrm>
                    <a:off x="9914608" y="2264671"/>
                    <a:ext cx="2746660" cy="3989398"/>
                    <a:chOff x="809424" y="576048"/>
                    <a:chExt cx="3155606" cy="4140188"/>
                  </a:xfrm>
                </p:grpSpPr>
                <p:sp>
                  <p:nvSpPr>
                    <p:cNvPr id="38" name="사각형: 둥근 모서리 37">
                      <a:extLst>
                        <a:ext uri="{FF2B5EF4-FFF2-40B4-BE49-F238E27FC236}">
                          <a16:creationId xmlns:a16="http://schemas.microsoft.com/office/drawing/2014/main" id="{E8DBC7FA-61AA-4637-A2B3-F3F7AA01B525}"/>
                        </a:ext>
                      </a:extLst>
                    </p:cNvPr>
                    <p:cNvSpPr/>
                    <p:nvPr/>
                  </p:nvSpPr>
                  <p:spPr>
                    <a:xfrm>
                      <a:off x="822334" y="576048"/>
                      <a:ext cx="3142696" cy="1071477"/>
                    </a:xfrm>
                    <a:prstGeom prst="roundRect">
                      <a:avLst>
                        <a:gd name="adj" fmla="val 2831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39" name="직사각형 38">
                      <a:extLst>
                        <a:ext uri="{FF2B5EF4-FFF2-40B4-BE49-F238E27FC236}">
                          <a16:creationId xmlns:a16="http://schemas.microsoft.com/office/drawing/2014/main" id="{D4542896-501C-42E8-87AA-B80418F8F616}"/>
                        </a:ext>
                      </a:extLst>
                    </p:cNvPr>
                    <p:cNvSpPr/>
                    <p:nvPr/>
                  </p:nvSpPr>
                  <p:spPr>
                    <a:xfrm>
                      <a:off x="822334" y="1238835"/>
                      <a:ext cx="3142696" cy="3441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40" name="사각형: 둥근 모서리 39">
                      <a:extLst>
                        <a:ext uri="{FF2B5EF4-FFF2-40B4-BE49-F238E27FC236}">
                          <a16:creationId xmlns:a16="http://schemas.microsoft.com/office/drawing/2014/main" id="{5C399745-7C53-428E-8533-71CDC6D21964}"/>
                        </a:ext>
                      </a:extLst>
                    </p:cNvPr>
                    <p:cNvSpPr/>
                    <p:nvPr/>
                  </p:nvSpPr>
                  <p:spPr>
                    <a:xfrm>
                      <a:off x="809424" y="596997"/>
                      <a:ext cx="3142696" cy="4119239"/>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41" name="TextBox 40">
                    <a:extLst>
                      <a:ext uri="{FF2B5EF4-FFF2-40B4-BE49-F238E27FC236}">
                        <a16:creationId xmlns:a16="http://schemas.microsoft.com/office/drawing/2014/main" id="{C13A6DAD-E32D-4B70-AF58-8B4EC154578F}"/>
                      </a:ext>
                    </a:extLst>
                  </p:cNvPr>
                  <p:cNvSpPr txBox="1"/>
                  <p:nvPr/>
                </p:nvSpPr>
                <p:spPr>
                  <a:xfrm>
                    <a:off x="10188145" y="2439665"/>
                    <a:ext cx="2254025" cy="463653"/>
                  </a:xfrm>
                  <a:prstGeom prst="rect">
                    <a:avLst/>
                  </a:prstGeom>
                  <a:noFill/>
                </p:spPr>
                <p:txBody>
                  <a:bodyPr wrap="square" rtlCol="0">
                    <a:spAutoFit/>
                  </a:bodyPr>
                  <a:lstStyle/>
                  <a:p>
                    <a:pPr algn="ctr"/>
                    <a:r>
                      <a:rPr lang="ko-KR" altLang="en-US" sz="2413" b="1" dirty="0">
                        <a:latin typeface="+mj-lt"/>
                      </a:rPr>
                      <a:t>지역 저장소</a:t>
                    </a:r>
                  </a:p>
                </p:txBody>
              </p:sp>
              <p:grpSp>
                <p:nvGrpSpPr>
                  <p:cNvPr id="43" name="그룹 42">
                    <a:extLst>
                      <a:ext uri="{FF2B5EF4-FFF2-40B4-BE49-F238E27FC236}">
                        <a16:creationId xmlns:a16="http://schemas.microsoft.com/office/drawing/2014/main" id="{CFC71FC8-8FBF-43FF-8C8A-E588FE26CA69}"/>
                      </a:ext>
                    </a:extLst>
                  </p:cNvPr>
                  <p:cNvGrpSpPr/>
                  <p:nvPr/>
                </p:nvGrpSpPr>
                <p:grpSpPr>
                  <a:xfrm>
                    <a:off x="5125865" y="4599655"/>
                    <a:ext cx="3424785" cy="1536678"/>
                    <a:chOff x="333668" y="402686"/>
                    <a:chExt cx="3659863" cy="4588227"/>
                  </a:xfrm>
                </p:grpSpPr>
                <p:sp>
                  <p:nvSpPr>
                    <p:cNvPr id="44" name="사각형: 둥근 모서리 43">
                      <a:extLst>
                        <a:ext uri="{FF2B5EF4-FFF2-40B4-BE49-F238E27FC236}">
                          <a16:creationId xmlns:a16="http://schemas.microsoft.com/office/drawing/2014/main" id="{981B1F73-ACDC-46A0-ACC0-E9FE32B9E887}"/>
                        </a:ext>
                      </a:extLst>
                    </p:cNvPr>
                    <p:cNvSpPr/>
                    <p:nvPr/>
                  </p:nvSpPr>
                  <p:spPr>
                    <a:xfrm>
                      <a:off x="346923" y="402686"/>
                      <a:ext cx="3646607" cy="1691451"/>
                    </a:xfrm>
                    <a:prstGeom prst="roundRect">
                      <a:avLst>
                        <a:gd name="adj" fmla="val 2831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45" name="직사각형 44">
                      <a:extLst>
                        <a:ext uri="{FF2B5EF4-FFF2-40B4-BE49-F238E27FC236}">
                          <a16:creationId xmlns:a16="http://schemas.microsoft.com/office/drawing/2014/main" id="{8E63DF61-F511-4120-89CE-7E76823B7CB3}"/>
                        </a:ext>
                      </a:extLst>
                    </p:cNvPr>
                    <p:cNvSpPr/>
                    <p:nvPr/>
                  </p:nvSpPr>
                  <p:spPr>
                    <a:xfrm>
                      <a:off x="346923" y="1618972"/>
                      <a:ext cx="3646608" cy="3193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dirty="0"/>
                    </a:p>
                  </p:txBody>
                </p:sp>
                <p:sp>
                  <p:nvSpPr>
                    <p:cNvPr id="46" name="사각형: 둥근 모서리 45">
                      <a:extLst>
                        <a:ext uri="{FF2B5EF4-FFF2-40B4-BE49-F238E27FC236}">
                          <a16:creationId xmlns:a16="http://schemas.microsoft.com/office/drawing/2014/main" id="{41EDF6A6-8184-49C1-9F99-EEC772B4D8A6}"/>
                        </a:ext>
                      </a:extLst>
                    </p:cNvPr>
                    <p:cNvSpPr/>
                    <p:nvPr/>
                  </p:nvSpPr>
                  <p:spPr>
                    <a:xfrm>
                      <a:off x="333668" y="437857"/>
                      <a:ext cx="3646608" cy="4553056"/>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grpSp>
            <p:sp>
              <p:nvSpPr>
                <p:cNvPr id="47" name="TextBox 46">
                  <a:extLst>
                    <a:ext uri="{FF2B5EF4-FFF2-40B4-BE49-F238E27FC236}">
                      <a16:creationId xmlns:a16="http://schemas.microsoft.com/office/drawing/2014/main" id="{F696796C-99F1-41CE-88B6-972BB63E7977}"/>
                    </a:ext>
                  </a:extLst>
                </p:cNvPr>
                <p:cNvSpPr txBox="1"/>
                <p:nvPr/>
              </p:nvSpPr>
              <p:spPr>
                <a:xfrm>
                  <a:off x="5629312" y="4592368"/>
                  <a:ext cx="2272822" cy="377447"/>
                </a:xfrm>
                <a:prstGeom prst="rect">
                  <a:avLst/>
                </a:prstGeom>
                <a:noFill/>
              </p:spPr>
              <p:txBody>
                <a:bodyPr wrap="square" rtlCol="0">
                  <a:spAutoFit/>
                </a:bodyPr>
                <a:lstStyle/>
                <a:p>
                  <a:pPr algn="ctr"/>
                  <a:r>
                    <a:rPr lang="en-US" altLang="ko-KR" sz="2172" b="1" dirty="0">
                      <a:latin typeface="+mj-lt"/>
                    </a:rPr>
                    <a:t>Stage Area</a:t>
                  </a:r>
                  <a:endParaRPr lang="ko-KR" altLang="en-US" sz="2172" b="1" dirty="0">
                    <a:latin typeface="+mj-lt"/>
                  </a:endParaRPr>
                </a:p>
              </p:txBody>
            </p:sp>
          </p:grpSp>
        </p:grpSp>
      </p:grpSp>
      <p:grpSp>
        <p:nvGrpSpPr>
          <p:cNvPr id="50" name="그룹 49">
            <a:extLst>
              <a:ext uri="{FF2B5EF4-FFF2-40B4-BE49-F238E27FC236}">
                <a16:creationId xmlns:a16="http://schemas.microsoft.com/office/drawing/2014/main" id="{3ECB3E2E-B689-43E2-87BF-53B79A288BC1}"/>
              </a:ext>
            </a:extLst>
          </p:cNvPr>
          <p:cNvGrpSpPr/>
          <p:nvPr/>
        </p:nvGrpSpPr>
        <p:grpSpPr>
          <a:xfrm>
            <a:off x="14964893" y="2468856"/>
            <a:ext cx="5384985" cy="7360589"/>
            <a:chOff x="664573" y="541538"/>
            <a:chExt cx="2708942" cy="3116062"/>
          </a:xfrm>
        </p:grpSpPr>
        <p:grpSp>
          <p:nvGrpSpPr>
            <p:cNvPr id="51" name="그룹 50">
              <a:extLst>
                <a:ext uri="{FF2B5EF4-FFF2-40B4-BE49-F238E27FC236}">
                  <a16:creationId xmlns:a16="http://schemas.microsoft.com/office/drawing/2014/main" id="{525B2022-26FF-41E3-8DA9-49674F7921C9}"/>
                </a:ext>
              </a:extLst>
            </p:cNvPr>
            <p:cNvGrpSpPr/>
            <p:nvPr/>
          </p:nvGrpSpPr>
          <p:grpSpPr>
            <a:xfrm>
              <a:off x="674703" y="541538"/>
              <a:ext cx="2698812" cy="3116062"/>
              <a:chOff x="674703" y="541538"/>
              <a:chExt cx="3142696" cy="4119239"/>
            </a:xfrm>
          </p:grpSpPr>
          <p:sp>
            <p:nvSpPr>
              <p:cNvPr id="54" name="사각형: 둥근 모서리 53">
                <a:extLst>
                  <a:ext uri="{FF2B5EF4-FFF2-40B4-BE49-F238E27FC236}">
                    <a16:creationId xmlns:a16="http://schemas.microsoft.com/office/drawing/2014/main" id="{95307643-EB5B-4118-B4DC-FA947B2DBDE8}"/>
                  </a:ext>
                </a:extLst>
              </p:cNvPr>
              <p:cNvSpPr/>
              <p:nvPr/>
            </p:nvSpPr>
            <p:spPr>
              <a:xfrm>
                <a:off x="674703" y="554854"/>
                <a:ext cx="3142696" cy="1078637"/>
              </a:xfrm>
              <a:prstGeom prst="roundRect">
                <a:avLst>
                  <a:gd name="adj" fmla="val 2831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55" name="직사각형 54">
                <a:extLst>
                  <a:ext uri="{FF2B5EF4-FFF2-40B4-BE49-F238E27FC236}">
                    <a16:creationId xmlns:a16="http://schemas.microsoft.com/office/drawing/2014/main" id="{8458BDBF-BC53-46D7-ACEC-C923E314EA6C}"/>
                  </a:ext>
                </a:extLst>
              </p:cNvPr>
              <p:cNvSpPr/>
              <p:nvPr/>
            </p:nvSpPr>
            <p:spPr>
              <a:xfrm>
                <a:off x="674703" y="1324796"/>
                <a:ext cx="3142696" cy="3335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56" name="사각형: 둥근 모서리 55">
                <a:extLst>
                  <a:ext uri="{FF2B5EF4-FFF2-40B4-BE49-F238E27FC236}">
                    <a16:creationId xmlns:a16="http://schemas.microsoft.com/office/drawing/2014/main" id="{C436A0D8-F5FF-4094-BCE3-A7A87D82D77F}"/>
                  </a:ext>
                </a:extLst>
              </p:cNvPr>
              <p:cNvSpPr/>
              <p:nvPr/>
            </p:nvSpPr>
            <p:spPr>
              <a:xfrm>
                <a:off x="674703" y="541538"/>
                <a:ext cx="3142696" cy="4119239"/>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52" name="TextBox 51">
              <a:extLst>
                <a:ext uri="{FF2B5EF4-FFF2-40B4-BE49-F238E27FC236}">
                  <a16:creationId xmlns:a16="http://schemas.microsoft.com/office/drawing/2014/main" id="{D0FA31C6-C12B-4AA4-8142-1F76CE007632}"/>
                </a:ext>
              </a:extLst>
            </p:cNvPr>
            <p:cNvSpPr txBox="1"/>
            <p:nvPr/>
          </p:nvSpPr>
          <p:spPr>
            <a:xfrm>
              <a:off x="1133219" y="719048"/>
              <a:ext cx="2223857" cy="247561"/>
            </a:xfrm>
            <a:prstGeom prst="rect">
              <a:avLst/>
            </a:prstGeom>
            <a:noFill/>
          </p:spPr>
          <p:txBody>
            <a:bodyPr wrap="square" rtlCol="0">
              <a:spAutoFit/>
            </a:bodyPr>
            <a:lstStyle/>
            <a:p>
              <a:pPr algn="ctr"/>
              <a:r>
                <a:rPr lang="ko-KR" altLang="en-US" sz="3200" b="1" dirty="0">
                  <a:latin typeface="+mj-lt"/>
                </a:rPr>
                <a:t>원격 저장소</a:t>
              </a:r>
            </a:p>
          </p:txBody>
        </p:sp>
        <p:pic>
          <p:nvPicPr>
            <p:cNvPr id="53" name="Picture 4" descr="GitHub logo and symbol, meaning, history, PNG">
              <a:extLst>
                <a:ext uri="{FF2B5EF4-FFF2-40B4-BE49-F238E27FC236}">
                  <a16:creationId xmlns:a16="http://schemas.microsoft.com/office/drawing/2014/main" id="{BC20530A-9A37-4A90-B10D-D92800DF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73" y="597783"/>
              <a:ext cx="969723" cy="4800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그룹 7">
            <a:extLst>
              <a:ext uri="{FF2B5EF4-FFF2-40B4-BE49-F238E27FC236}">
                <a16:creationId xmlns:a16="http://schemas.microsoft.com/office/drawing/2014/main" id="{05E46D22-6009-4306-B040-F09E57B5B565}"/>
              </a:ext>
            </a:extLst>
          </p:cNvPr>
          <p:cNvGrpSpPr/>
          <p:nvPr/>
        </p:nvGrpSpPr>
        <p:grpSpPr>
          <a:xfrm>
            <a:off x="2021583" y="5828512"/>
            <a:ext cx="1058927" cy="1285961"/>
            <a:chOff x="13361474" y="630265"/>
            <a:chExt cx="1058927" cy="1285961"/>
          </a:xfrm>
        </p:grpSpPr>
        <p:grpSp>
          <p:nvGrpSpPr>
            <p:cNvPr id="4" name="그룹 3">
              <a:extLst>
                <a:ext uri="{FF2B5EF4-FFF2-40B4-BE49-F238E27FC236}">
                  <a16:creationId xmlns:a16="http://schemas.microsoft.com/office/drawing/2014/main" id="{5C4E0F62-894C-415A-80AF-621A5CAA32C0}"/>
                </a:ext>
              </a:extLst>
            </p:cNvPr>
            <p:cNvGrpSpPr/>
            <p:nvPr/>
          </p:nvGrpSpPr>
          <p:grpSpPr>
            <a:xfrm>
              <a:off x="13390347" y="767775"/>
              <a:ext cx="978245" cy="1022114"/>
              <a:chOff x="13159356" y="582904"/>
              <a:chExt cx="954277" cy="942717"/>
            </a:xfrm>
          </p:grpSpPr>
          <p:pic>
            <p:nvPicPr>
              <p:cNvPr id="1028" name="Picture 4" descr="Free File Icon, Symbol. PNG, SVG Download.">
                <a:extLst>
                  <a:ext uri="{FF2B5EF4-FFF2-40B4-BE49-F238E27FC236}">
                    <a16:creationId xmlns:a16="http://schemas.microsoft.com/office/drawing/2014/main" id="{DCEC77CE-14CA-40C2-A48F-42965DC0F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4D43FA-5DED-4167-8228-9DC6E78C1C9E}"/>
                  </a:ext>
                </a:extLst>
              </p:cNvPr>
              <p:cNvSpPr txBox="1"/>
              <p:nvPr/>
            </p:nvSpPr>
            <p:spPr>
              <a:xfrm>
                <a:off x="13159356" y="1241752"/>
                <a:ext cx="954277" cy="283869"/>
              </a:xfrm>
              <a:prstGeom prst="rect">
                <a:avLst/>
              </a:prstGeom>
              <a:noFill/>
            </p:spPr>
            <p:txBody>
              <a:bodyPr wrap="square" rtlCol="0">
                <a:spAutoFit/>
              </a:bodyPr>
              <a:lstStyle/>
              <a:p>
                <a:pPr algn="ctr"/>
                <a:r>
                  <a:rPr lang="en-US" altLang="ko-KR" sz="1400" b="1" dirty="0">
                    <a:latin typeface="+mj-ea"/>
                    <a:ea typeface="+mj-ea"/>
                  </a:rPr>
                  <a:t>Hello.py</a:t>
                </a:r>
                <a:endParaRPr lang="ko-KR" altLang="en-US" sz="1400" b="1" dirty="0">
                  <a:latin typeface="+mj-ea"/>
                  <a:ea typeface="+mj-ea"/>
                </a:endParaRPr>
              </a:p>
            </p:txBody>
          </p:sp>
        </p:grpSp>
        <p:sp>
          <p:nvSpPr>
            <p:cNvPr id="7" name="직사각형 6">
              <a:extLst>
                <a:ext uri="{FF2B5EF4-FFF2-40B4-BE49-F238E27FC236}">
                  <a16:creationId xmlns:a16="http://schemas.microsoft.com/office/drawing/2014/main" id="{0CCF1545-86B1-4203-A66B-64B866A43E15}"/>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a:extLst>
              <a:ext uri="{FF2B5EF4-FFF2-40B4-BE49-F238E27FC236}">
                <a16:creationId xmlns:a16="http://schemas.microsoft.com/office/drawing/2014/main" id="{F67070C1-FCA8-4B1E-802E-4F72F47A4CF3}"/>
              </a:ext>
            </a:extLst>
          </p:cNvPr>
          <p:cNvGrpSpPr/>
          <p:nvPr/>
        </p:nvGrpSpPr>
        <p:grpSpPr>
          <a:xfrm>
            <a:off x="4014430" y="8034887"/>
            <a:ext cx="973552" cy="1141624"/>
            <a:chOff x="13361474" y="630265"/>
            <a:chExt cx="1058927" cy="1285961"/>
          </a:xfrm>
        </p:grpSpPr>
        <p:grpSp>
          <p:nvGrpSpPr>
            <p:cNvPr id="74" name="그룹 73">
              <a:extLst>
                <a:ext uri="{FF2B5EF4-FFF2-40B4-BE49-F238E27FC236}">
                  <a16:creationId xmlns:a16="http://schemas.microsoft.com/office/drawing/2014/main" id="{D8EF97CD-9893-47D7-B767-FA257D11E76C}"/>
                </a:ext>
              </a:extLst>
            </p:cNvPr>
            <p:cNvGrpSpPr/>
            <p:nvPr/>
          </p:nvGrpSpPr>
          <p:grpSpPr>
            <a:xfrm>
              <a:off x="13390347" y="767775"/>
              <a:ext cx="978245" cy="1022114"/>
              <a:chOff x="13159356" y="582904"/>
              <a:chExt cx="954277" cy="942717"/>
            </a:xfrm>
          </p:grpSpPr>
          <p:pic>
            <p:nvPicPr>
              <p:cNvPr id="76" name="Picture 4" descr="Free File Icon, Symbol. PNG, SVG Download.">
                <a:extLst>
                  <a:ext uri="{FF2B5EF4-FFF2-40B4-BE49-F238E27FC236}">
                    <a16:creationId xmlns:a16="http://schemas.microsoft.com/office/drawing/2014/main" id="{B3CB2E43-9C35-4469-86C9-4DDC84297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90B0682D-93FA-4BF5-AC6B-3604D701FFA3}"/>
                  </a:ext>
                </a:extLst>
              </p:cNvPr>
              <p:cNvSpPr txBox="1"/>
              <p:nvPr/>
            </p:nvSpPr>
            <p:spPr>
              <a:xfrm>
                <a:off x="13159356" y="1241752"/>
                <a:ext cx="954277" cy="283869"/>
              </a:xfrm>
              <a:prstGeom prst="rect">
                <a:avLst/>
              </a:prstGeom>
              <a:noFill/>
            </p:spPr>
            <p:txBody>
              <a:bodyPr wrap="square" rtlCol="0">
                <a:spAutoFit/>
              </a:bodyPr>
              <a:lstStyle/>
              <a:p>
                <a:pPr algn="ctr"/>
                <a:r>
                  <a:rPr lang="en-US" altLang="ko-KR" sz="1400" b="1" dirty="0">
                    <a:latin typeface="+mj-ea"/>
                    <a:ea typeface="+mj-ea"/>
                  </a:rPr>
                  <a:t>Hello.py</a:t>
                </a:r>
                <a:endParaRPr lang="ko-KR" altLang="en-US" sz="1400" b="1" dirty="0">
                  <a:latin typeface="+mj-ea"/>
                  <a:ea typeface="+mj-ea"/>
                </a:endParaRPr>
              </a:p>
            </p:txBody>
          </p:sp>
        </p:grpSp>
        <p:sp>
          <p:nvSpPr>
            <p:cNvPr id="75" name="직사각형 74">
              <a:extLst>
                <a:ext uri="{FF2B5EF4-FFF2-40B4-BE49-F238E27FC236}">
                  <a16:creationId xmlns:a16="http://schemas.microsoft.com/office/drawing/2014/main" id="{C849A79F-2BC4-458C-87D0-AA0445BA649A}"/>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2" name="그룹 91">
            <a:extLst>
              <a:ext uri="{FF2B5EF4-FFF2-40B4-BE49-F238E27FC236}">
                <a16:creationId xmlns:a16="http://schemas.microsoft.com/office/drawing/2014/main" id="{578712FD-3EDC-45E1-A4BF-AC8CAF187737}"/>
              </a:ext>
            </a:extLst>
          </p:cNvPr>
          <p:cNvGrpSpPr/>
          <p:nvPr/>
        </p:nvGrpSpPr>
        <p:grpSpPr>
          <a:xfrm>
            <a:off x="9084500" y="6695997"/>
            <a:ext cx="1058927" cy="1285961"/>
            <a:chOff x="13361474" y="630265"/>
            <a:chExt cx="1058927" cy="1285961"/>
          </a:xfrm>
        </p:grpSpPr>
        <p:grpSp>
          <p:nvGrpSpPr>
            <p:cNvPr id="93" name="그룹 92">
              <a:extLst>
                <a:ext uri="{FF2B5EF4-FFF2-40B4-BE49-F238E27FC236}">
                  <a16:creationId xmlns:a16="http://schemas.microsoft.com/office/drawing/2014/main" id="{9FC2E6F6-E890-4926-8E91-B2EF516C373A}"/>
                </a:ext>
              </a:extLst>
            </p:cNvPr>
            <p:cNvGrpSpPr/>
            <p:nvPr/>
          </p:nvGrpSpPr>
          <p:grpSpPr>
            <a:xfrm>
              <a:off x="13390347" y="767775"/>
              <a:ext cx="978245" cy="1022114"/>
              <a:chOff x="13159356" y="582904"/>
              <a:chExt cx="954277" cy="942717"/>
            </a:xfrm>
          </p:grpSpPr>
          <p:pic>
            <p:nvPicPr>
              <p:cNvPr id="95" name="Picture 4" descr="Free File Icon, Symbol. PNG, SVG Download.">
                <a:extLst>
                  <a:ext uri="{FF2B5EF4-FFF2-40B4-BE49-F238E27FC236}">
                    <a16:creationId xmlns:a16="http://schemas.microsoft.com/office/drawing/2014/main" id="{BAEB4BB6-1F0A-4ADF-827A-7A9DC2B11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2EDEE47E-BA8C-4748-AC77-3CBA8D2F528B}"/>
                  </a:ext>
                </a:extLst>
              </p:cNvPr>
              <p:cNvSpPr txBox="1"/>
              <p:nvPr/>
            </p:nvSpPr>
            <p:spPr>
              <a:xfrm>
                <a:off x="13159356" y="1241752"/>
                <a:ext cx="954277" cy="283869"/>
              </a:xfrm>
              <a:prstGeom prst="rect">
                <a:avLst/>
              </a:prstGeom>
              <a:noFill/>
            </p:spPr>
            <p:txBody>
              <a:bodyPr wrap="square" rtlCol="0">
                <a:spAutoFit/>
              </a:bodyPr>
              <a:lstStyle/>
              <a:p>
                <a:pPr algn="ctr"/>
                <a:r>
                  <a:rPr lang="en-US" altLang="ko-KR" sz="1400" b="1" dirty="0">
                    <a:latin typeface="+mj-ea"/>
                    <a:ea typeface="+mj-ea"/>
                  </a:rPr>
                  <a:t>Hello.py</a:t>
                </a:r>
                <a:endParaRPr lang="ko-KR" altLang="en-US" sz="1400" b="1" dirty="0">
                  <a:latin typeface="+mj-ea"/>
                  <a:ea typeface="+mj-ea"/>
                </a:endParaRPr>
              </a:p>
            </p:txBody>
          </p:sp>
        </p:grpSp>
        <p:sp>
          <p:nvSpPr>
            <p:cNvPr id="94" name="직사각형 93">
              <a:extLst>
                <a:ext uri="{FF2B5EF4-FFF2-40B4-BE49-F238E27FC236}">
                  <a16:creationId xmlns:a16="http://schemas.microsoft.com/office/drawing/2014/main" id="{19FCBA28-1848-4C8B-8144-2D138187BFF5}"/>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2" name="TextBox 101">
            <a:extLst>
              <a:ext uri="{FF2B5EF4-FFF2-40B4-BE49-F238E27FC236}">
                <a16:creationId xmlns:a16="http://schemas.microsoft.com/office/drawing/2014/main" id="{6324B6A7-C840-431F-8023-2A68D81CE2AC}"/>
              </a:ext>
            </a:extLst>
          </p:cNvPr>
          <p:cNvSpPr txBox="1"/>
          <p:nvPr/>
        </p:nvSpPr>
        <p:spPr>
          <a:xfrm>
            <a:off x="17423355" y="10204228"/>
            <a:ext cx="3581400" cy="400110"/>
          </a:xfrm>
          <a:prstGeom prst="rect">
            <a:avLst/>
          </a:prstGeom>
          <a:noFill/>
        </p:spPr>
        <p:txBody>
          <a:bodyPr wrap="square" rtlCol="0">
            <a:spAutoFit/>
          </a:bodyPr>
          <a:lstStyle/>
          <a:p>
            <a:pPr algn="ctr"/>
            <a:r>
              <a:rPr lang="en-US" altLang="ko-KR" sz="2000" dirty="0"/>
              <a:t>* </a:t>
            </a:r>
            <a:r>
              <a:rPr lang="ko-KR" altLang="en-US" sz="2000" dirty="0"/>
              <a:t>스냅샵</a:t>
            </a:r>
            <a:r>
              <a:rPr lang="en-US" altLang="ko-KR" sz="2000" dirty="0"/>
              <a:t>: </a:t>
            </a:r>
            <a:r>
              <a:rPr lang="ko-KR" altLang="en-US" sz="2000" dirty="0"/>
              <a:t>버전을 의미한다</a:t>
            </a:r>
            <a:r>
              <a:rPr lang="en-US" altLang="ko-KR" sz="2000" dirty="0"/>
              <a:t>.</a:t>
            </a:r>
            <a:endParaRPr lang="ko-KR" altLang="en-US" sz="2000" dirty="0"/>
          </a:p>
        </p:txBody>
      </p:sp>
      <p:grpSp>
        <p:nvGrpSpPr>
          <p:cNvPr id="103" name="그룹 102">
            <a:extLst>
              <a:ext uri="{FF2B5EF4-FFF2-40B4-BE49-F238E27FC236}">
                <a16:creationId xmlns:a16="http://schemas.microsoft.com/office/drawing/2014/main" id="{F4CE4AA1-D518-4328-A2EF-C8EA39B4369C}"/>
              </a:ext>
            </a:extLst>
          </p:cNvPr>
          <p:cNvGrpSpPr/>
          <p:nvPr/>
        </p:nvGrpSpPr>
        <p:grpSpPr>
          <a:xfrm>
            <a:off x="16876271" y="6201223"/>
            <a:ext cx="1668270" cy="1899288"/>
            <a:chOff x="13361474" y="630265"/>
            <a:chExt cx="1058927" cy="1285961"/>
          </a:xfrm>
        </p:grpSpPr>
        <p:grpSp>
          <p:nvGrpSpPr>
            <p:cNvPr id="104" name="그룹 103">
              <a:extLst>
                <a:ext uri="{FF2B5EF4-FFF2-40B4-BE49-F238E27FC236}">
                  <a16:creationId xmlns:a16="http://schemas.microsoft.com/office/drawing/2014/main" id="{0011323A-E871-4BD4-BD0C-2AEE57FD9A3E}"/>
                </a:ext>
              </a:extLst>
            </p:cNvPr>
            <p:cNvGrpSpPr/>
            <p:nvPr/>
          </p:nvGrpSpPr>
          <p:grpSpPr>
            <a:xfrm>
              <a:off x="13390347" y="767775"/>
              <a:ext cx="978245" cy="966876"/>
              <a:chOff x="13159356" y="582904"/>
              <a:chExt cx="954277" cy="891770"/>
            </a:xfrm>
          </p:grpSpPr>
          <p:pic>
            <p:nvPicPr>
              <p:cNvPr id="106" name="Picture 4" descr="Free File Icon, Symbol. PNG, SVG Download.">
                <a:extLst>
                  <a:ext uri="{FF2B5EF4-FFF2-40B4-BE49-F238E27FC236}">
                    <a16:creationId xmlns:a16="http://schemas.microsoft.com/office/drawing/2014/main" id="{CCA79CD6-E7BC-449F-B7BA-D86CC032F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72E1A413-A25A-481F-98AE-8BE8E3B6A7E5}"/>
                  </a:ext>
                </a:extLst>
              </p:cNvPr>
              <p:cNvSpPr txBox="1"/>
              <p:nvPr/>
            </p:nvSpPr>
            <p:spPr>
              <a:xfrm>
                <a:off x="13159356" y="1241752"/>
                <a:ext cx="954277" cy="232922"/>
              </a:xfrm>
              <a:prstGeom prst="rect">
                <a:avLst/>
              </a:prstGeom>
              <a:noFill/>
            </p:spPr>
            <p:txBody>
              <a:bodyPr wrap="square" rtlCol="0">
                <a:spAutoFit/>
              </a:bodyPr>
              <a:lstStyle/>
              <a:p>
                <a:pPr algn="ctr"/>
                <a:r>
                  <a:rPr lang="en-US" altLang="ko-KR" b="1" dirty="0">
                    <a:latin typeface="+mj-ea"/>
                    <a:ea typeface="+mj-ea"/>
                  </a:rPr>
                  <a:t>Hello.py</a:t>
                </a:r>
                <a:endParaRPr lang="ko-KR" altLang="en-US" b="1" dirty="0">
                  <a:latin typeface="+mj-ea"/>
                  <a:ea typeface="+mj-ea"/>
                </a:endParaRPr>
              </a:p>
            </p:txBody>
          </p:sp>
        </p:grpSp>
        <p:sp>
          <p:nvSpPr>
            <p:cNvPr id="105" name="직사각형 104">
              <a:extLst>
                <a:ext uri="{FF2B5EF4-FFF2-40B4-BE49-F238E27FC236}">
                  <a16:creationId xmlns:a16="http://schemas.microsoft.com/office/drawing/2014/main" id="{FE6C9ECD-B5EA-40C3-8A0B-0D4708C3262F}"/>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9" name="TextBox 78">
            <a:extLst>
              <a:ext uri="{FF2B5EF4-FFF2-40B4-BE49-F238E27FC236}">
                <a16:creationId xmlns:a16="http://schemas.microsoft.com/office/drawing/2014/main" id="{3CEAE30C-EF8B-490B-A4B3-E48C73011519}"/>
              </a:ext>
            </a:extLst>
          </p:cNvPr>
          <p:cNvSpPr txBox="1"/>
          <p:nvPr/>
        </p:nvSpPr>
        <p:spPr>
          <a:xfrm>
            <a:off x="987661" y="583153"/>
            <a:ext cx="15904901" cy="923330"/>
          </a:xfrm>
          <a:prstGeom prst="rect">
            <a:avLst/>
          </a:prstGeom>
          <a:noFill/>
        </p:spPr>
        <p:txBody>
          <a:bodyPr wrap="square" rtlCol="0">
            <a:spAutoFit/>
          </a:bodyPr>
          <a:lstStyle/>
          <a:p>
            <a:r>
              <a:rPr lang="en-US" altLang="ko-KR" sz="5400" b="1" dirty="0">
                <a:latin typeface="CookieRun Black" panose="020B0600000101010101" pitchFamily="50" charset="-127"/>
                <a:ea typeface="CookieRun Black" panose="020B0600000101010101" pitchFamily="50" charset="-127"/>
              </a:rPr>
              <a:t>Git</a:t>
            </a:r>
            <a:r>
              <a:rPr lang="ko-KR" altLang="en-US" sz="5400" b="1" dirty="0">
                <a:latin typeface="CookieRun Black" panose="020B0600000101010101" pitchFamily="50" charset="-127"/>
                <a:ea typeface="CookieRun Black" panose="020B0600000101010101" pitchFamily="50" charset="-127"/>
              </a:rPr>
              <a:t>에 대한 흐름도</a:t>
            </a:r>
            <a:r>
              <a:rPr lang="en-US" altLang="ko-KR" sz="5400" b="1" dirty="0">
                <a:latin typeface="CookieRun Black" panose="020B0600000101010101" pitchFamily="50" charset="-127"/>
                <a:ea typeface="CookieRun Black" panose="020B0600000101010101" pitchFamily="50" charset="-127"/>
              </a:rPr>
              <a:t>(</a:t>
            </a:r>
            <a:r>
              <a:rPr lang="ko-KR" altLang="en-US" sz="5400" b="1" dirty="0">
                <a:latin typeface="CookieRun Black" panose="020B0600000101010101" pitchFamily="50" charset="-127"/>
                <a:ea typeface="CookieRun Black" panose="020B0600000101010101" pitchFamily="50" charset="-127"/>
              </a:rPr>
              <a:t>아키텍처</a:t>
            </a:r>
            <a:r>
              <a:rPr lang="en-US" altLang="ko-KR" sz="5400" b="1" dirty="0">
                <a:latin typeface="CookieRun Black" panose="020B0600000101010101" pitchFamily="50" charset="-127"/>
                <a:ea typeface="CookieRun Black" panose="020B0600000101010101" pitchFamily="50" charset="-127"/>
              </a:rPr>
              <a:t>) (2)</a:t>
            </a:r>
            <a:endParaRPr lang="ko-KR" altLang="en-US" sz="5400" b="1" dirty="0">
              <a:latin typeface="CookieRun Black" panose="020B0600000101010101" pitchFamily="50" charset="-127"/>
              <a:ea typeface="CookieRun Black" panose="020B0600000101010101" pitchFamily="50" charset="-127"/>
            </a:endParaRPr>
          </a:p>
        </p:txBody>
      </p:sp>
      <p:grpSp>
        <p:nvGrpSpPr>
          <p:cNvPr id="158" name="그룹 157">
            <a:extLst>
              <a:ext uri="{FF2B5EF4-FFF2-40B4-BE49-F238E27FC236}">
                <a16:creationId xmlns:a16="http://schemas.microsoft.com/office/drawing/2014/main" id="{FEA72527-7EB8-416D-968B-488B594CB400}"/>
              </a:ext>
            </a:extLst>
          </p:cNvPr>
          <p:cNvGrpSpPr/>
          <p:nvPr/>
        </p:nvGrpSpPr>
        <p:grpSpPr>
          <a:xfrm>
            <a:off x="11031175" y="5466641"/>
            <a:ext cx="4778061" cy="1208993"/>
            <a:chOff x="11139165" y="4679328"/>
            <a:chExt cx="4778061" cy="1208993"/>
          </a:xfrm>
        </p:grpSpPr>
        <p:grpSp>
          <p:nvGrpSpPr>
            <p:cNvPr id="159" name="그룹 158">
              <a:extLst>
                <a:ext uri="{FF2B5EF4-FFF2-40B4-BE49-F238E27FC236}">
                  <a16:creationId xmlns:a16="http://schemas.microsoft.com/office/drawing/2014/main" id="{7A7B5997-0B81-40CD-A9AD-481882B18252}"/>
                </a:ext>
              </a:extLst>
            </p:cNvPr>
            <p:cNvGrpSpPr/>
            <p:nvPr/>
          </p:nvGrpSpPr>
          <p:grpSpPr>
            <a:xfrm>
              <a:off x="11139165" y="4679328"/>
              <a:ext cx="4778061" cy="1208993"/>
              <a:chOff x="10908561" y="3875639"/>
              <a:chExt cx="5309563" cy="1208993"/>
            </a:xfrm>
          </p:grpSpPr>
          <p:sp>
            <p:nvSpPr>
              <p:cNvPr id="161" name="화살표: 오른쪽 160">
                <a:extLst>
                  <a:ext uri="{FF2B5EF4-FFF2-40B4-BE49-F238E27FC236}">
                    <a16:creationId xmlns:a16="http://schemas.microsoft.com/office/drawing/2014/main" id="{EA0C3746-A0E0-465D-9D8E-315CDB813DCA}"/>
                  </a:ext>
                </a:extLst>
              </p:cNvPr>
              <p:cNvSpPr/>
              <p:nvPr/>
            </p:nvSpPr>
            <p:spPr>
              <a:xfrm rot="10800000">
                <a:off x="10908561" y="3875639"/>
                <a:ext cx="5309563" cy="1208993"/>
              </a:xfrm>
              <a:prstGeom prst="rightArrow">
                <a:avLst>
                  <a:gd name="adj1" fmla="val 50000"/>
                  <a:gd name="adj2" fmla="val 7902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2" name="TextBox 161">
                <a:extLst>
                  <a:ext uri="{FF2B5EF4-FFF2-40B4-BE49-F238E27FC236}">
                    <a16:creationId xmlns:a16="http://schemas.microsoft.com/office/drawing/2014/main" id="{98CBE7A2-1BE7-4C54-8D12-00321E19B934}"/>
                  </a:ext>
                </a:extLst>
              </p:cNvPr>
              <p:cNvSpPr txBox="1"/>
              <p:nvPr/>
            </p:nvSpPr>
            <p:spPr>
              <a:xfrm>
                <a:off x="12623569" y="4202329"/>
                <a:ext cx="2857803" cy="523220"/>
              </a:xfrm>
              <a:prstGeom prst="rect">
                <a:avLst/>
              </a:prstGeom>
              <a:noFill/>
            </p:spPr>
            <p:txBody>
              <a:bodyPr wrap="square" rtlCol="0">
                <a:spAutoFit/>
              </a:bodyPr>
              <a:lstStyle/>
              <a:p>
                <a:pPr algn="ctr"/>
                <a:r>
                  <a:rPr lang="en-US" altLang="ko-KR" sz="2800" b="1" dirty="0"/>
                  <a:t>git clone https</a:t>
                </a:r>
                <a:endParaRPr lang="ko-KR" altLang="en-US" sz="2800" b="1" dirty="0"/>
              </a:p>
            </p:txBody>
          </p:sp>
        </p:grpSp>
        <p:pic>
          <p:nvPicPr>
            <p:cNvPr id="160" name="그림 159">
              <a:extLst>
                <a:ext uri="{FF2B5EF4-FFF2-40B4-BE49-F238E27FC236}">
                  <a16:creationId xmlns:a16="http://schemas.microsoft.com/office/drawing/2014/main" id="{4720AFDD-E881-4027-B2E1-1DE6068549B9}"/>
                </a:ext>
              </a:extLst>
            </p:cNvPr>
            <p:cNvPicPr>
              <a:picLocks noChangeAspect="1"/>
            </p:cNvPicPr>
            <p:nvPr/>
          </p:nvPicPr>
          <p:blipFill rotWithShape="1">
            <a:blip r:embed="rId6"/>
            <a:srcRect l="2791" t="32005" r="92707" b="32880"/>
            <a:stretch/>
          </p:blipFill>
          <p:spPr>
            <a:xfrm>
              <a:off x="12318609" y="5058266"/>
              <a:ext cx="457199" cy="442591"/>
            </a:xfrm>
            <a:prstGeom prst="rect">
              <a:avLst/>
            </a:prstGeom>
          </p:spPr>
        </p:pic>
      </p:grpSp>
      <p:grpSp>
        <p:nvGrpSpPr>
          <p:cNvPr id="163" name="그룹 162">
            <a:extLst>
              <a:ext uri="{FF2B5EF4-FFF2-40B4-BE49-F238E27FC236}">
                <a16:creationId xmlns:a16="http://schemas.microsoft.com/office/drawing/2014/main" id="{C7A6B22C-AF94-4C9E-B3E9-67569052724F}"/>
              </a:ext>
            </a:extLst>
          </p:cNvPr>
          <p:cNvGrpSpPr/>
          <p:nvPr/>
        </p:nvGrpSpPr>
        <p:grpSpPr>
          <a:xfrm>
            <a:off x="3096480" y="6029879"/>
            <a:ext cx="2104625" cy="1469010"/>
            <a:chOff x="3096480" y="6029879"/>
            <a:chExt cx="2104625" cy="1469010"/>
          </a:xfrm>
        </p:grpSpPr>
        <p:grpSp>
          <p:nvGrpSpPr>
            <p:cNvPr id="164" name="그룹 163">
              <a:extLst>
                <a:ext uri="{FF2B5EF4-FFF2-40B4-BE49-F238E27FC236}">
                  <a16:creationId xmlns:a16="http://schemas.microsoft.com/office/drawing/2014/main" id="{0BD66266-7573-41F5-B869-81FE07CDFCFF}"/>
                </a:ext>
              </a:extLst>
            </p:cNvPr>
            <p:cNvGrpSpPr/>
            <p:nvPr/>
          </p:nvGrpSpPr>
          <p:grpSpPr>
            <a:xfrm>
              <a:off x="3096480" y="6029879"/>
              <a:ext cx="2104625" cy="1469010"/>
              <a:chOff x="3314146" y="5547273"/>
              <a:chExt cx="2104625" cy="1437265"/>
            </a:xfrm>
          </p:grpSpPr>
          <p:sp>
            <p:nvSpPr>
              <p:cNvPr id="166" name="화살표: 위로 굽음 165">
                <a:extLst>
                  <a:ext uri="{FF2B5EF4-FFF2-40B4-BE49-F238E27FC236}">
                    <a16:creationId xmlns:a16="http://schemas.microsoft.com/office/drawing/2014/main" id="{A6E5FE8D-6AE7-48CA-8B3A-33B662F3F895}"/>
                  </a:ext>
                </a:extLst>
              </p:cNvPr>
              <p:cNvSpPr/>
              <p:nvPr/>
            </p:nvSpPr>
            <p:spPr>
              <a:xfrm rot="10800000" flipH="1">
                <a:off x="3314146" y="5577330"/>
                <a:ext cx="2104625" cy="1407208"/>
              </a:xfrm>
              <a:prstGeom prst="bentUpArrow">
                <a:avLst>
                  <a:gd name="adj1" fmla="val 37618"/>
                  <a:gd name="adj2" fmla="val 40888"/>
                  <a:gd name="adj3" fmla="val 4177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7" name="TextBox 166">
                <a:extLst>
                  <a:ext uri="{FF2B5EF4-FFF2-40B4-BE49-F238E27FC236}">
                    <a16:creationId xmlns:a16="http://schemas.microsoft.com/office/drawing/2014/main" id="{DD7750ED-1B7F-4D3C-9111-5A69D5F26A63}"/>
                  </a:ext>
                </a:extLst>
              </p:cNvPr>
              <p:cNvSpPr txBox="1"/>
              <p:nvPr/>
            </p:nvSpPr>
            <p:spPr>
              <a:xfrm>
                <a:off x="3474489" y="5547273"/>
                <a:ext cx="1783937" cy="541515"/>
              </a:xfrm>
              <a:prstGeom prst="rect">
                <a:avLst/>
              </a:prstGeom>
              <a:noFill/>
            </p:spPr>
            <p:txBody>
              <a:bodyPr wrap="square" rtlCol="0">
                <a:spAutoFit/>
              </a:bodyPr>
              <a:lstStyle/>
              <a:p>
                <a:pPr algn="ctr"/>
                <a:r>
                  <a:rPr lang="en-US" altLang="ko-KR" sz="2800" b="1" dirty="0"/>
                  <a:t>git add</a:t>
                </a:r>
                <a:endParaRPr lang="ko-KR" altLang="en-US" sz="2800" b="1" dirty="0"/>
              </a:p>
            </p:txBody>
          </p:sp>
        </p:grpSp>
        <p:pic>
          <p:nvPicPr>
            <p:cNvPr id="165" name="그림 164">
              <a:extLst>
                <a:ext uri="{FF2B5EF4-FFF2-40B4-BE49-F238E27FC236}">
                  <a16:creationId xmlns:a16="http://schemas.microsoft.com/office/drawing/2014/main" id="{49B90AF1-097E-4304-82DA-FA851571501C}"/>
                </a:ext>
              </a:extLst>
            </p:cNvPr>
            <p:cNvPicPr>
              <a:picLocks noChangeAspect="1"/>
            </p:cNvPicPr>
            <p:nvPr/>
          </p:nvPicPr>
          <p:blipFill rotWithShape="1">
            <a:blip r:embed="rId7"/>
            <a:srcRect l="14962" t="32996" r="80966" b="34351"/>
            <a:stretch/>
          </p:blipFill>
          <p:spPr>
            <a:xfrm>
              <a:off x="3199788" y="6142357"/>
              <a:ext cx="378460" cy="376731"/>
            </a:xfrm>
            <a:prstGeom prst="rect">
              <a:avLst/>
            </a:prstGeom>
          </p:spPr>
        </p:pic>
      </p:grpSp>
      <p:grpSp>
        <p:nvGrpSpPr>
          <p:cNvPr id="168" name="그룹 167">
            <a:extLst>
              <a:ext uri="{FF2B5EF4-FFF2-40B4-BE49-F238E27FC236}">
                <a16:creationId xmlns:a16="http://schemas.microsoft.com/office/drawing/2014/main" id="{5A8EA25A-C6D6-48EA-AD16-7E4AA0CC818E}"/>
              </a:ext>
            </a:extLst>
          </p:cNvPr>
          <p:cNvGrpSpPr/>
          <p:nvPr/>
        </p:nvGrpSpPr>
        <p:grpSpPr>
          <a:xfrm>
            <a:off x="4998190" y="7967518"/>
            <a:ext cx="3652201" cy="1208993"/>
            <a:chOff x="4998190" y="7967518"/>
            <a:chExt cx="3652201" cy="1208993"/>
          </a:xfrm>
        </p:grpSpPr>
        <p:grpSp>
          <p:nvGrpSpPr>
            <p:cNvPr id="169" name="그룹 168">
              <a:extLst>
                <a:ext uri="{FF2B5EF4-FFF2-40B4-BE49-F238E27FC236}">
                  <a16:creationId xmlns:a16="http://schemas.microsoft.com/office/drawing/2014/main" id="{C2E435AA-7FE3-46C9-AB77-956B73E5DC23}"/>
                </a:ext>
              </a:extLst>
            </p:cNvPr>
            <p:cNvGrpSpPr/>
            <p:nvPr/>
          </p:nvGrpSpPr>
          <p:grpSpPr>
            <a:xfrm>
              <a:off x="4998190" y="7967518"/>
              <a:ext cx="3652201" cy="1208993"/>
              <a:chOff x="10609154" y="4823918"/>
              <a:chExt cx="5789755" cy="1208993"/>
            </a:xfrm>
          </p:grpSpPr>
          <p:sp>
            <p:nvSpPr>
              <p:cNvPr id="171" name="화살표: 오른쪽 170">
                <a:extLst>
                  <a:ext uri="{FF2B5EF4-FFF2-40B4-BE49-F238E27FC236}">
                    <a16:creationId xmlns:a16="http://schemas.microsoft.com/office/drawing/2014/main" id="{4E86EAD6-F023-420B-88F5-589E9BCC55B6}"/>
                  </a:ext>
                </a:extLst>
              </p:cNvPr>
              <p:cNvSpPr/>
              <p:nvPr/>
            </p:nvSpPr>
            <p:spPr>
              <a:xfrm>
                <a:off x="10609154" y="4823918"/>
                <a:ext cx="5789755" cy="1208993"/>
              </a:xfrm>
              <a:prstGeom prst="rightArrow">
                <a:avLst>
                  <a:gd name="adj1" fmla="val 50000"/>
                  <a:gd name="adj2" fmla="val 7902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2" name="TextBox 171">
                <a:extLst>
                  <a:ext uri="{FF2B5EF4-FFF2-40B4-BE49-F238E27FC236}">
                    <a16:creationId xmlns:a16="http://schemas.microsoft.com/office/drawing/2014/main" id="{309BA14F-B681-424A-A80C-DCD615869573}"/>
                  </a:ext>
                </a:extLst>
              </p:cNvPr>
              <p:cNvSpPr txBox="1"/>
              <p:nvPr/>
            </p:nvSpPr>
            <p:spPr>
              <a:xfrm>
                <a:off x="11966983" y="5150016"/>
                <a:ext cx="2857803" cy="523220"/>
              </a:xfrm>
              <a:prstGeom prst="rect">
                <a:avLst/>
              </a:prstGeom>
              <a:noFill/>
            </p:spPr>
            <p:txBody>
              <a:bodyPr wrap="square" rtlCol="0">
                <a:spAutoFit/>
              </a:bodyPr>
              <a:lstStyle/>
              <a:p>
                <a:pPr algn="ctr"/>
                <a:r>
                  <a:rPr lang="en-US" altLang="ko-KR" sz="2800" b="1" dirty="0"/>
                  <a:t>git commit</a:t>
                </a:r>
                <a:endParaRPr lang="ko-KR" altLang="en-US" sz="2800" b="1" dirty="0"/>
              </a:p>
            </p:txBody>
          </p:sp>
        </p:grpSp>
        <p:pic>
          <p:nvPicPr>
            <p:cNvPr id="170" name="그림 169">
              <a:extLst>
                <a:ext uri="{FF2B5EF4-FFF2-40B4-BE49-F238E27FC236}">
                  <a16:creationId xmlns:a16="http://schemas.microsoft.com/office/drawing/2014/main" id="{B5741E9F-F1BF-4062-9FE9-7A85213B6A19}"/>
                </a:ext>
              </a:extLst>
            </p:cNvPr>
            <p:cNvPicPr>
              <a:picLocks noChangeAspect="1"/>
            </p:cNvPicPr>
            <p:nvPr/>
          </p:nvPicPr>
          <p:blipFill rotWithShape="1">
            <a:blip r:embed="rId6"/>
            <a:srcRect l="27062" t="32897" r="68436" b="31989"/>
            <a:stretch/>
          </p:blipFill>
          <p:spPr>
            <a:xfrm>
              <a:off x="5397514" y="8376176"/>
              <a:ext cx="457200" cy="442590"/>
            </a:xfrm>
            <a:prstGeom prst="rect">
              <a:avLst/>
            </a:prstGeom>
          </p:spPr>
        </p:pic>
      </p:grpSp>
      <p:grpSp>
        <p:nvGrpSpPr>
          <p:cNvPr id="173" name="그룹 172">
            <a:extLst>
              <a:ext uri="{FF2B5EF4-FFF2-40B4-BE49-F238E27FC236}">
                <a16:creationId xmlns:a16="http://schemas.microsoft.com/office/drawing/2014/main" id="{44F8CFC8-0494-4352-8B8A-42FD0EC76887}"/>
              </a:ext>
            </a:extLst>
          </p:cNvPr>
          <p:cNvGrpSpPr/>
          <p:nvPr/>
        </p:nvGrpSpPr>
        <p:grpSpPr>
          <a:xfrm>
            <a:off x="11108665" y="6881837"/>
            <a:ext cx="5202792" cy="1208993"/>
            <a:chOff x="10788951" y="4978245"/>
            <a:chExt cx="5202792" cy="1208993"/>
          </a:xfrm>
        </p:grpSpPr>
        <p:grpSp>
          <p:nvGrpSpPr>
            <p:cNvPr id="174" name="그룹 173">
              <a:extLst>
                <a:ext uri="{FF2B5EF4-FFF2-40B4-BE49-F238E27FC236}">
                  <a16:creationId xmlns:a16="http://schemas.microsoft.com/office/drawing/2014/main" id="{B1B11AC3-D060-46FE-8F46-1E633B2505A3}"/>
                </a:ext>
              </a:extLst>
            </p:cNvPr>
            <p:cNvGrpSpPr/>
            <p:nvPr/>
          </p:nvGrpSpPr>
          <p:grpSpPr>
            <a:xfrm>
              <a:off x="10788951" y="4978245"/>
              <a:ext cx="5202792" cy="1208993"/>
              <a:chOff x="11089346" y="4823918"/>
              <a:chExt cx="5309563" cy="1208993"/>
            </a:xfrm>
          </p:grpSpPr>
          <p:sp>
            <p:nvSpPr>
              <p:cNvPr id="176" name="화살표: 오른쪽 175">
                <a:extLst>
                  <a:ext uri="{FF2B5EF4-FFF2-40B4-BE49-F238E27FC236}">
                    <a16:creationId xmlns:a16="http://schemas.microsoft.com/office/drawing/2014/main" id="{9A0F2017-DE51-42E4-AE90-4F5F649A5044}"/>
                  </a:ext>
                </a:extLst>
              </p:cNvPr>
              <p:cNvSpPr/>
              <p:nvPr/>
            </p:nvSpPr>
            <p:spPr>
              <a:xfrm>
                <a:off x="11089346" y="4823918"/>
                <a:ext cx="5309563" cy="1208993"/>
              </a:xfrm>
              <a:prstGeom prst="rightArrow">
                <a:avLst>
                  <a:gd name="adj1" fmla="val 50000"/>
                  <a:gd name="adj2" fmla="val 7902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7" name="TextBox 176">
                <a:extLst>
                  <a:ext uri="{FF2B5EF4-FFF2-40B4-BE49-F238E27FC236}">
                    <a16:creationId xmlns:a16="http://schemas.microsoft.com/office/drawing/2014/main" id="{602E30F1-030F-4824-8F05-3691B26BD54C}"/>
                  </a:ext>
                </a:extLst>
              </p:cNvPr>
              <p:cNvSpPr txBox="1"/>
              <p:nvPr/>
            </p:nvSpPr>
            <p:spPr>
              <a:xfrm>
                <a:off x="11966983" y="5150016"/>
                <a:ext cx="2857803" cy="523220"/>
              </a:xfrm>
              <a:prstGeom prst="rect">
                <a:avLst/>
              </a:prstGeom>
              <a:noFill/>
            </p:spPr>
            <p:txBody>
              <a:bodyPr wrap="square" rtlCol="0">
                <a:spAutoFit/>
              </a:bodyPr>
              <a:lstStyle/>
              <a:p>
                <a:pPr algn="ctr"/>
                <a:r>
                  <a:rPr lang="en-US" altLang="ko-KR" sz="2800" b="1" dirty="0"/>
                  <a:t>git push</a:t>
                </a:r>
                <a:endParaRPr lang="ko-KR" altLang="en-US" sz="2800" b="1" dirty="0"/>
              </a:p>
            </p:txBody>
          </p:sp>
        </p:grpSp>
        <p:pic>
          <p:nvPicPr>
            <p:cNvPr id="175" name="그림 174">
              <a:extLst>
                <a:ext uri="{FF2B5EF4-FFF2-40B4-BE49-F238E27FC236}">
                  <a16:creationId xmlns:a16="http://schemas.microsoft.com/office/drawing/2014/main" id="{43475E3B-3BBA-46D5-934D-E5D1D119D316}"/>
                </a:ext>
              </a:extLst>
            </p:cNvPr>
            <p:cNvPicPr>
              <a:picLocks noChangeAspect="1"/>
            </p:cNvPicPr>
            <p:nvPr/>
          </p:nvPicPr>
          <p:blipFill rotWithShape="1">
            <a:blip r:embed="rId6"/>
            <a:srcRect l="38796" t="31355" r="56420" b="30710"/>
            <a:stretch/>
          </p:blipFill>
          <p:spPr>
            <a:xfrm>
              <a:off x="11879472" y="5334343"/>
              <a:ext cx="485775" cy="478151"/>
            </a:xfrm>
            <a:prstGeom prst="rect">
              <a:avLst/>
            </a:prstGeom>
          </p:spPr>
        </p:pic>
      </p:grpSp>
    </p:spTree>
    <p:extLst>
      <p:ext uri="{BB962C8B-B14F-4D97-AF65-F5344CB8AC3E}">
        <p14:creationId xmlns:p14="http://schemas.microsoft.com/office/powerpoint/2010/main" val="4164806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2576033" y="4947741"/>
            <a:ext cx="16015658"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본격적으로 </a:t>
            </a:r>
            <a:r>
              <a:rPr lang="en-US" altLang="ko-KR" sz="5400" b="1" dirty="0">
                <a:latin typeface="CookieRun Black" panose="020B0600000101010101" pitchFamily="50" charset="-127"/>
                <a:ea typeface="CookieRun Black" panose="020B0600000101010101" pitchFamily="50" charset="-127"/>
              </a:rPr>
              <a:t>VSCODE</a:t>
            </a:r>
            <a:r>
              <a:rPr lang="ko-KR" altLang="en-US" sz="5400" b="1" dirty="0">
                <a:latin typeface="CookieRun Black" panose="020B0600000101010101" pitchFamily="50" charset="-127"/>
                <a:ea typeface="CookieRun Black" panose="020B0600000101010101" pitchFamily="50" charset="-127"/>
              </a:rPr>
              <a:t> </a:t>
            </a:r>
            <a:r>
              <a:rPr lang="en-US" altLang="ko-KR" sz="5400" b="1" dirty="0">
                <a:latin typeface="CookieRun Black" panose="020B0600000101010101" pitchFamily="50" charset="-127"/>
                <a:ea typeface="CookieRun Black" panose="020B0600000101010101" pitchFamily="50" charset="-127"/>
              </a:rPr>
              <a:t>Tool</a:t>
            </a:r>
            <a:r>
              <a:rPr lang="ko-KR" altLang="en-US" sz="5400" b="1" dirty="0">
                <a:latin typeface="CookieRun Black" panose="020B0600000101010101" pitchFamily="50" charset="-127"/>
                <a:ea typeface="CookieRun Black" panose="020B0600000101010101" pitchFamily="50" charset="-127"/>
              </a:rPr>
              <a:t>을 이용해 </a:t>
            </a:r>
            <a:r>
              <a:rPr lang="en-US" altLang="ko-KR" sz="5400" b="1" dirty="0">
                <a:latin typeface="CookieRun Black" panose="020B0600000101010101" pitchFamily="50" charset="-127"/>
                <a:ea typeface="CookieRun Black" panose="020B0600000101010101" pitchFamily="50" charset="-127"/>
              </a:rPr>
              <a:t>Git</a:t>
            </a:r>
            <a:r>
              <a:rPr lang="ko-KR" altLang="en-US" sz="5400" b="1" dirty="0">
                <a:latin typeface="CookieRun Black" panose="020B0600000101010101" pitchFamily="50" charset="-127"/>
                <a:ea typeface="CookieRun Black" panose="020B0600000101010101" pitchFamily="50" charset="-127"/>
              </a:rPr>
              <a:t>을 익히자</a:t>
            </a:r>
          </a:p>
        </p:txBody>
      </p:sp>
    </p:spTree>
    <p:extLst>
      <p:ext uri="{BB962C8B-B14F-4D97-AF65-F5344CB8AC3E}">
        <p14:creationId xmlns:p14="http://schemas.microsoft.com/office/powerpoint/2010/main" val="431768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178539" y="586920"/>
            <a:ext cx="10280913" cy="923330"/>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VSCODE</a:t>
            </a:r>
            <a:r>
              <a:rPr lang="ko-KR" altLang="en-US" sz="5400" b="1" dirty="0">
                <a:latin typeface="CookieRun Black" panose="020B0600000101010101" pitchFamily="50" charset="-127"/>
                <a:ea typeface="CookieRun Black" panose="020B0600000101010101" pitchFamily="50" charset="-127"/>
              </a:rPr>
              <a:t>를 이용해 </a:t>
            </a:r>
            <a:r>
              <a:rPr lang="en-US" altLang="ko-KR" sz="5400" b="1" dirty="0">
                <a:latin typeface="CookieRun Black" panose="020B0600000101010101" pitchFamily="50" charset="-127"/>
                <a:ea typeface="CookieRun Black" panose="020B0600000101010101" pitchFamily="50" charset="-127"/>
              </a:rPr>
              <a:t>Git </a:t>
            </a:r>
            <a:r>
              <a:rPr lang="ko-KR" altLang="en-US" sz="5400" b="1" dirty="0">
                <a:latin typeface="CookieRun Black" panose="020B0600000101010101" pitchFamily="50" charset="-127"/>
                <a:ea typeface="CookieRun Black" panose="020B0600000101010101" pitchFamily="50" charset="-127"/>
              </a:rPr>
              <a:t>익히기</a:t>
            </a:r>
          </a:p>
        </p:txBody>
      </p:sp>
      <p:sp>
        <p:nvSpPr>
          <p:cNvPr id="26" name="직사각형 25">
            <a:extLst>
              <a:ext uri="{FF2B5EF4-FFF2-40B4-BE49-F238E27FC236}">
                <a16:creationId xmlns:a16="http://schemas.microsoft.com/office/drawing/2014/main" id="{8D712AE7-A241-4082-B95A-3F8A18F987B4}"/>
              </a:ext>
            </a:extLst>
          </p:cNvPr>
          <p:cNvSpPr/>
          <p:nvPr/>
        </p:nvSpPr>
        <p:spPr>
          <a:xfrm>
            <a:off x="931986" y="1867671"/>
            <a:ext cx="4602540"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시나리오</a:t>
            </a:r>
          </a:p>
        </p:txBody>
      </p:sp>
      <p:sp>
        <p:nvSpPr>
          <p:cNvPr id="2" name="TextBox 1">
            <a:extLst>
              <a:ext uri="{FF2B5EF4-FFF2-40B4-BE49-F238E27FC236}">
                <a16:creationId xmlns:a16="http://schemas.microsoft.com/office/drawing/2014/main" id="{5F89934A-7F6A-46B3-A1FC-74A530DE55BC}"/>
              </a:ext>
            </a:extLst>
          </p:cNvPr>
          <p:cNvSpPr txBox="1"/>
          <p:nvPr/>
        </p:nvSpPr>
        <p:spPr>
          <a:xfrm>
            <a:off x="2723576" y="2574366"/>
            <a:ext cx="15471751" cy="5270289"/>
          </a:xfrm>
          <a:prstGeom prst="rect">
            <a:avLst/>
          </a:prstGeom>
          <a:noFill/>
        </p:spPr>
        <p:txBody>
          <a:bodyPr wrap="square" rtlCol="0">
            <a:spAutoFit/>
          </a:bodyPr>
          <a:lstStyle/>
          <a:p>
            <a:pPr marL="342900" indent="-342900">
              <a:lnSpc>
                <a:spcPct val="250000"/>
              </a:lnSpc>
              <a:buFont typeface="+mj-ea"/>
              <a:buAutoNum type="circleNumDbPlain"/>
            </a:pPr>
            <a:r>
              <a:rPr lang="en-US" altLang="ko-KR" sz="2800" dirty="0">
                <a:latin typeface="12롯데마트드림Medium" panose="02020603020101020101" pitchFamily="18" charset="-127"/>
                <a:ea typeface="12롯데마트드림Medium" panose="02020603020101020101" pitchFamily="18" charset="-127"/>
              </a:rPr>
              <a:t> Openlab_pratice </a:t>
            </a:r>
            <a:r>
              <a:rPr lang="ko-KR" altLang="en-US" sz="2800" dirty="0">
                <a:latin typeface="12롯데마트드림Medium" panose="02020603020101020101" pitchFamily="18" charset="-127"/>
                <a:ea typeface="12롯데마트드림Medium" panose="02020603020101020101" pitchFamily="18" charset="-127"/>
              </a:rPr>
              <a:t>원격저장소를 다운받는다</a:t>
            </a:r>
            <a:endParaRPr lang="en-US" altLang="ko-KR" sz="2800" dirty="0">
              <a:latin typeface="12롯데마트드림Medium" panose="02020603020101020101" pitchFamily="18" charset="-127"/>
              <a:ea typeface="12롯데마트드림Medium" panose="02020603020101020101" pitchFamily="18" charset="-127"/>
            </a:endParaRPr>
          </a:p>
          <a:p>
            <a:pPr marL="342900" indent="-342900">
              <a:lnSpc>
                <a:spcPct val="250000"/>
              </a:lnSpc>
              <a:buFont typeface="+mj-ea"/>
              <a:buAutoNum type="circleNumDbPlain"/>
            </a:pPr>
            <a:r>
              <a:rPr lang="en-US" altLang="ko-KR" sz="2800" dirty="0">
                <a:latin typeface="12롯데마트드림Medium" panose="02020603020101020101" pitchFamily="18" charset="-127"/>
                <a:ea typeface="12롯데마트드림Medium" panose="02020603020101020101" pitchFamily="18" charset="-127"/>
              </a:rPr>
              <a:t> Print.py </a:t>
            </a:r>
            <a:r>
              <a:rPr lang="ko-KR" altLang="en-US" sz="2800" dirty="0">
                <a:latin typeface="12롯데마트드림Medium" panose="02020603020101020101" pitchFamily="18" charset="-127"/>
                <a:ea typeface="12롯데마트드림Medium" panose="02020603020101020101" pitchFamily="18" charset="-127"/>
              </a:rPr>
              <a:t>파일을 만들고 </a:t>
            </a:r>
            <a:r>
              <a:rPr lang="en-US" altLang="ko-KR" sz="2800" dirty="0">
                <a:latin typeface="12롯데마트드림Medium" panose="02020603020101020101" pitchFamily="18" charset="-127"/>
                <a:ea typeface="12롯데마트드림Medium" panose="02020603020101020101" pitchFamily="18" charset="-127"/>
              </a:rPr>
              <a:t>print(“Hello”) </a:t>
            </a:r>
            <a:r>
              <a:rPr lang="ko-KR" altLang="en-US" sz="2800" dirty="0">
                <a:latin typeface="12롯데마트드림Medium" panose="02020603020101020101" pitchFamily="18" charset="-127"/>
                <a:ea typeface="12롯데마트드림Medium" panose="02020603020101020101" pitchFamily="18" charset="-127"/>
              </a:rPr>
              <a:t>코드를 입력하고 저장한다</a:t>
            </a:r>
            <a:endParaRPr lang="en-US" altLang="ko-KR" sz="2800" dirty="0">
              <a:latin typeface="12롯데마트드림Medium" panose="02020603020101020101" pitchFamily="18" charset="-127"/>
              <a:ea typeface="12롯데마트드림Medium" panose="02020603020101020101" pitchFamily="18" charset="-127"/>
            </a:endParaRPr>
          </a:p>
          <a:p>
            <a:pPr marL="342900" indent="-342900">
              <a:lnSpc>
                <a:spcPct val="250000"/>
              </a:lnSpc>
              <a:buFont typeface="+mj-ea"/>
              <a:buAutoNum type="circleNumDbPlain"/>
            </a:pPr>
            <a:r>
              <a:rPr lang="ko-KR" altLang="en-US" sz="2800" dirty="0">
                <a:latin typeface="12롯데마트드림Medium" panose="02020603020101020101" pitchFamily="18" charset="-127"/>
                <a:ea typeface="12롯데마트드림Medium" panose="02020603020101020101" pitchFamily="18" charset="-127"/>
              </a:rPr>
              <a:t> 작성된 코드를 하나의 스냅샷</a:t>
            </a:r>
            <a:r>
              <a:rPr lang="en-US" altLang="ko-KR" sz="2800" dirty="0">
                <a:latin typeface="12롯데마트드림Medium" panose="02020603020101020101" pitchFamily="18" charset="-127"/>
                <a:ea typeface="12롯데마트드림Medium" panose="02020603020101020101" pitchFamily="18" charset="-127"/>
              </a:rPr>
              <a:t>(</a:t>
            </a:r>
            <a:r>
              <a:rPr lang="ko-KR" altLang="en-US" sz="2800" dirty="0">
                <a:latin typeface="12롯데마트드림Medium" panose="02020603020101020101" pitchFamily="18" charset="-127"/>
                <a:ea typeface="12롯데마트드림Medium" panose="02020603020101020101" pitchFamily="18" charset="-127"/>
              </a:rPr>
              <a:t>버전</a:t>
            </a:r>
            <a:r>
              <a:rPr lang="en-US" altLang="ko-KR" sz="2800" dirty="0">
                <a:latin typeface="12롯데마트드림Medium" panose="02020603020101020101" pitchFamily="18" charset="-127"/>
                <a:ea typeface="12롯데마트드림Medium" panose="02020603020101020101" pitchFamily="18" charset="-127"/>
              </a:rPr>
              <a:t>)</a:t>
            </a:r>
            <a:r>
              <a:rPr lang="ko-KR" altLang="en-US" sz="2800" dirty="0">
                <a:latin typeface="12롯데마트드림Medium" panose="02020603020101020101" pitchFamily="18" charset="-127"/>
                <a:ea typeface="12롯데마트드림Medium" panose="02020603020101020101" pitchFamily="18" charset="-127"/>
              </a:rPr>
              <a:t>으로 만든다</a:t>
            </a:r>
            <a:endParaRPr lang="en-US" altLang="ko-KR" sz="2800" dirty="0">
              <a:latin typeface="12롯데마트드림Medium" panose="02020603020101020101" pitchFamily="18" charset="-127"/>
              <a:ea typeface="12롯데마트드림Medium" panose="02020603020101020101" pitchFamily="18" charset="-127"/>
            </a:endParaRPr>
          </a:p>
          <a:p>
            <a:pPr marL="342900" indent="-342900">
              <a:lnSpc>
                <a:spcPct val="250000"/>
              </a:lnSpc>
              <a:buFont typeface="+mj-ea"/>
              <a:buAutoNum type="circleNumDbPlain"/>
            </a:pPr>
            <a:r>
              <a:rPr lang="en-US" altLang="ko-KR" sz="2800" dirty="0">
                <a:latin typeface="12롯데마트드림Medium" panose="02020603020101020101" pitchFamily="18" charset="-127"/>
                <a:ea typeface="12롯데마트드림Medium" panose="02020603020101020101" pitchFamily="18" charset="-127"/>
              </a:rPr>
              <a:t> Print.py</a:t>
            </a:r>
            <a:r>
              <a:rPr lang="ko-KR" altLang="en-US" sz="2800" dirty="0">
                <a:latin typeface="12롯데마트드림Medium" panose="02020603020101020101" pitchFamily="18" charset="-127"/>
                <a:ea typeface="12롯데마트드림Medium" panose="02020603020101020101" pitchFamily="18" charset="-127"/>
              </a:rPr>
              <a:t> 파일에 </a:t>
            </a:r>
            <a:r>
              <a:rPr lang="en-US" altLang="ko-KR" sz="2800" dirty="0">
                <a:latin typeface="12롯데마트드림Medium" panose="02020603020101020101" pitchFamily="18" charset="-127"/>
                <a:ea typeface="12롯데마트드림Medium" panose="02020603020101020101" pitchFamily="18" charset="-127"/>
              </a:rPr>
              <a:t>2</a:t>
            </a:r>
            <a:r>
              <a:rPr lang="ko-KR" altLang="en-US" sz="2800" dirty="0">
                <a:latin typeface="12롯데마트드림Medium" panose="02020603020101020101" pitchFamily="18" charset="-127"/>
                <a:ea typeface="12롯데마트드림Medium" panose="02020603020101020101" pitchFamily="18" charset="-127"/>
              </a:rPr>
              <a:t>번째 줄을 </a:t>
            </a:r>
            <a:r>
              <a:rPr lang="en-US" altLang="ko-KR" sz="2800" dirty="0">
                <a:latin typeface="12롯데마트드림Medium" panose="02020603020101020101" pitchFamily="18" charset="-127"/>
                <a:ea typeface="12롯데마트드림Medium" panose="02020603020101020101" pitchFamily="18" charset="-127"/>
              </a:rPr>
              <a:t>HI, I am apple </a:t>
            </a:r>
            <a:r>
              <a:rPr lang="ko-KR" altLang="en-US" sz="2800" dirty="0">
                <a:latin typeface="12롯데마트드림Medium" panose="02020603020101020101" pitchFamily="18" charset="-127"/>
                <a:ea typeface="12롯데마트드림Medium" panose="02020603020101020101" pitchFamily="18" charset="-127"/>
              </a:rPr>
              <a:t>이라고 수정하고 하나의 버전</a:t>
            </a:r>
            <a:r>
              <a:rPr lang="en-US" altLang="ko-KR" sz="2800" dirty="0">
                <a:latin typeface="12롯데마트드림Medium" panose="02020603020101020101" pitchFamily="18" charset="-127"/>
                <a:ea typeface="12롯데마트드림Medium" panose="02020603020101020101" pitchFamily="18" charset="-127"/>
              </a:rPr>
              <a:t>(</a:t>
            </a:r>
            <a:r>
              <a:rPr lang="ko-KR" altLang="en-US" sz="2800" dirty="0">
                <a:latin typeface="12롯데마트드림Medium" panose="02020603020101020101" pitchFamily="18" charset="-127"/>
                <a:ea typeface="12롯데마트드림Medium" panose="02020603020101020101" pitchFamily="18" charset="-127"/>
              </a:rPr>
              <a:t>스냅샷</a:t>
            </a:r>
            <a:r>
              <a:rPr lang="en-US" altLang="ko-KR" sz="2800" dirty="0">
                <a:latin typeface="12롯데마트드림Medium" panose="02020603020101020101" pitchFamily="18" charset="-127"/>
                <a:ea typeface="12롯데마트드림Medium" panose="02020603020101020101" pitchFamily="18" charset="-127"/>
              </a:rPr>
              <a:t>)</a:t>
            </a:r>
            <a:r>
              <a:rPr lang="ko-KR" altLang="en-US" sz="2800" dirty="0">
                <a:latin typeface="12롯데마트드림Medium" panose="02020603020101020101" pitchFamily="18" charset="-127"/>
                <a:ea typeface="12롯데마트드림Medium" panose="02020603020101020101" pitchFamily="18" charset="-127"/>
              </a:rPr>
              <a:t>을 만든다</a:t>
            </a:r>
            <a:endParaRPr lang="en-US" altLang="ko-KR" sz="2800" dirty="0">
              <a:latin typeface="12롯데마트드림Medium" panose="02020603020101020101" pitchFamily="18" charset="-127"/>
              <a:ea typeface="12롯데마트드림Medium" panose="02020603020101020101" pitchFamily="18" charset="-127"/>
            </a:endParaRPr>
          </a:p>
          <a:p>
            <a:pPr marL="342900" indent="-342900">
              <a:lnSpc>
                <a:spcPct val="250000"/>
              </a:lnSpc>
              <a:buFont typeface="+mj-ea"/>
              <a:buAutoNum type="circleNumDbPlain"/>
            </a:pPr>
            <a:r>
              <a:rPr lang="ko-KR" altLang="en-US" sz="2800" dirty="0">
                <a:latin typeface="12롯데마트드림Medium" panose="02020603020101020101" pitchFamily="18" charset="-127"/>
                <a:ea typeface="12롯데마트드림Medium" panose="02020603020101020101" pitchFamily="18" charset="-127"/>
              </a:rPr>
              <a:t> 현재 두 개의 스냅샷</a:t>
            </a:r>
            <a:r>
              <a:rPr lang="en-US" altLang="ko-KR" sz="2800" dirty="0">
                <a:latin typeface="12롯데마트드림Medium" panose="02020603020101020101" pitchFamily="18" charset="-127"/>
                <a:ea typeface="12롯데마트드림Medium" panose="02020603020101020101" pitchFamily="18" charset="-127"/>
              </a:rPr>
              <a:t>(</a:t>
            </a:r>
            <a:r>
              <a:rPr lang="ko-KR" altLang="en-US" sz="2800" dirty="0">
                <a:latin typeface="12롯데마트드림Medium" panose="02020603020101020101" pitchFamily="18" charset="-127"/>
                <a:ea typeface="12롯데마트드림Medium" panose="02020603020101020101" pitchFamily="18" charset="-127"/>
              </a:rPr>
              <a:t>버전</a:t>
            </a:r>
            <a:r>
              <a:rPr lang="en-US" altLang="ko-KR" sz="2800" dirty="0">
                <a:latin typeface="12롯데마트드림Medium" panose="02020603020101020101" pitchFamily="18" charset="-127"/>
                <a:ea typeface="12롯데마트드림Medium" panose="02020603020101020101" pitchFamily="18" charset="-127"/>
              </a:rPr>
              <a:t>)</a:t>
            </a:r>
            <a:r>
              <a:rPr lang="ko-KR" altLang="en-US" sz="2800" dirty="0">
                <a:latin typeface="12롯데마트드림Medium" panose="02020603020101020101" pitchFamily="18" charset="-127"/>
                <a:ea typeface="12롯데마트드림Medium" panose="02020603020101020101" pitchFamily="18" charset="-127"/>
              </a:rPr>
              <a:t>을 만든 상태이고 만든 버전 정보를 원격 저장소에 업로드 한다</a:t>
            </a:r>
            <a:endParaRPr lang="en-US" altLang="ko-KR" sz="2800" dirty="0">
              <a:latin typeface="12롯데마트드림Medium" panose="02020603020101020101" pitchFamily="18" charset="-127"/>
              <a:ea typeface="12롯데마트드림Medium" panose="02020603020101020101" pitchFamily="18" charset="-127"/>
            </a:endParaRPr>
          </a:p>
        </p:txBody>
      </p:sp>
    </p:spTree>
    <p:extLst>
      <p:ext uri="{BB962C8B-B14F-4D97-AF65-F5344CB8AC3E}">
        <p14:creationId xmlns:p14="http://schemas.microsoft.com/office/powerpoint/2010/main" val="3698284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A923E6D-39EE-4185-B613-C508B841F1C7}"/>
              </a:ext>
            </a:extLst>
          </p:cNvPr>
          <p:cNvPicPr>
            <a:picLocks noChangeAspect="1"/>
          </p:cNvPicPr>
          <p:nvPr/>
        </p:nvPicPr>
        <p:blipFill>
          <a:blip r:embed="rId3"/>
          <a:stretch>
            <a:fillRect/>
          </a:stretch>
        </p:blipFill>
        <p:spPr>
          <a:xfrm>
            <a:off x="3425605" y="3413007"/>
            <a:ext cx="7925567" cy="2128874"/>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931985" y="1723292"/>
            <a:ext cx="9063353"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원격 저장소에서 프로젝트 디렉토리로 다운로드</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30" y="2688214"/>
            <a:ext cx="13194784"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깃허브 홈페이지에서 </a:t>
            </a:r>
            <a:r>
              <a:rPr lang="en-US" altLang="ko-KR" sz="2400" b="1" dirty="0">
                <a:latin typeface="12롯데마트드림Medium" panose="02020603020101020101" pitchFamily="18" charset="-127"/>
                <a:ea typeface="12롯데마트드림Medium" panose="02020603020101020101" pitchFamily="18" charset="-127"/>
              </a:rPr>
              <a:t>Code</a:t>
            </a:r>
            <a:r>
              <a:rPr lang="ko-KR" altLang="en-US" sz="2400" b="1" dirty="0">
                <a:latin typeface="12롯데마트드림Medium" panose="02020603020101020101" pitchFamily="18" charset="-127"/>
                <a:ea typeface="12롯데마트드림Medium" panose="02020603020101020101" pitchFamily="18" charset="-127"/>
              </a:rPr>
              <a:t>를 클릭하여 해당 버튼을 클릭함으로써 원격저장소의 </a:t>
            </a:r>
            <a:r>
              <a:rPr lang="en-US" altLang="ko-KR" sz="2400" b="1" dirty="0">
                <a:latin typeface="12롯데마트드림Medium" panose="02020603020101020101" pitchFamily="18" charset="-127"/>
                <a:ea typeface="12롯데마트드림Medium" panose="02020603020101020101" pitchFamily="18" charset="-127"/>
              </a:rPr>
              <a:t>HTTPS </a:t>
            </a:r>
            <a:r>
              <a:rPr lang="ko-KR" altLang="en-US" sz="2400" b="1" dirty="0">
                <a:latin typeface="12롯데마트드림Medium" panose="02020603020101020101" pitchFamily="18" charset="-127"/>
                <a:ea typeface="12롯데마트드림Medium" panose="02020603020101020101" pitchFamily="18" charset="-127"/>
              </a:rPr>
              <a:t>정보를 복사한다</a:t>
            </a:r>
          </a:p>
        </p:txBody>
      </p:sp>
      <p:grpSp>
        <p:nvGrpSpPr>
          <p:cNvPr id="7" name="그룹 6">
            <a:extLst>
              <a:ext uri="{FF2B5EF4-FFF2-40B4-BE49-F238E27FC236}">
                <a16:creationId xmlns:a16="http://schemas.microsoft.com/office/drawing/2014/main" id="{55C62C2C-5ECB-443A-83F2-9E082821B501}"/>
              </a:ext>
            </a:extLst>
          </p:cNvPr>
          <p:cNvGrpSpPr/>
          <p:nvPr/>
        </p:nvGrpSpPr>
        <p:grpSpPr>
          <a:xfrm>
            <a:off x="11132839" y="3897657"/>
            <a:ext cx="2412884" cy="648971"/>
            <a:chOff x="5005138" y="3700004"/>
            <a:chExt cx="2412884" cy="648971"/>
          </a:xfrm>
        </p:grpSpPr>
        <p:cxnSp>
          <p:nvCxnSpPr>
            <p:cNvPr id="26" name="직선 화살표 연결선 25">
              <a:extLst>
                <a:ext uri="{FF2B5EF4-FFF2-40B4-BE49-F238E27FC236}">
                  <a16:creationId xmlns:a16="http://schemas.microsoft.com/office/drawing/2014/main" id="{6BBEEAA0-EF57-4B5A-92D7-FEBB2EA5D543}"/>
                </a:ext>
              </a:extLst>
            </p:cNvPr>
            <p:cNvCxnSpPr>
              <a:cxnSpLocks/>
            </p:cNvCxnSpPr>
            <p:nvPr/>
          </p:nvCxnSpPr>
          <p:spPr>
            <a:xfrm flipH="1">
              <a:off x="5005138" y="4042611"/>
              <a:ext cx="1315451" cy="30636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8" name="그룹 27">
              <a:extLst>
                <a:ext uri="{FF2B5EF4-FFF2-40B4-BE49-F238E27FC236}">
                  <a16:creationId xmlns:a16="http://schemas.microsoft.com/office/drawing/2014/main" id="{C9A022D8-4814-4FBE-9AD9-3FD780F026B9}"/>
                </a:ext>
              </a:extLst>
            </p:cNvPr>
            <p:cNvGrpSpPr/>
            <p:nvPr/>
          </p:nvGrpSpPr>
          <p:grpSpPr>
            <a:xfrm>
              <a:off x="6320589" y="3700004"/>
              <a:ext cx="1097433" cy="379208"/>
              <a:chOff x="7395199" y="3330255"/>
              <a:chExt cx="1141575" cy="386916"/>
            </a:xfrm>
          </p:grpSpPr>
          <p:sp>
            <p:nvSpPr>
              <p:cNvPr id="29" name="TextBox 28">
                <a:extLst>
                  <a:ext uri="{FF2B5EF4-FFF2-40B4-BE49-F238E27FC236}">
                    <a16:creationId xmlns:a16="http://schemas.microsoft.com/office/drawing/2014/main" id="{9EA69882-15C9-47AD-A7C4-73DBC0828944}"/>
                  </a:ext>
                </a:extLst>
              </p:cNvPr>
              <p:cNvSpPr txBox="1"/>
              <p:nvPr/>
            </p:nvSpPr>
            <p:spPr>
              <a:xfrm>
                <a:off x="7395199" y="3330255"/>
                <a:ext cx="1138990" cy="376839"/>
              </a:xfrm>
              <a:prstGeom prst="rect">
                <a:avLst/>
              </a:prstGeom>
              <a:noFill/>
            </p:spPr>
            <p:txBody>
              <a:bodyPr wrap="square" rtlCol="0">
                <a:spAutoFit/>
              </a:bodyPr>
              <a:lstStyle/>
              <a:p>
                <a:pPr algn="ctr"/>
                <a:r>
                  <a:rPr lang="ko-KR" altLang="en-US" b="1" dirty="0">
                    <a:latin typeface="12롯데마트드림Medium" panose="02020603020101020101" pitchFamily="18" charset="-127"/>
                    <a:ea typeface="12롯데마트드림Medium" panose="02020603020101020101" pitchFamily="18" charset="-127"/>
                  </a:rPr>
                  <a:t>클릭하기</a:t>
                </a:r>
              </a:p>
            </p:txBody>
          </p:sp>
          <p:sp>
            <p:nvSpPr>
              <p:cNvPr id="30" name="직사각형 29">
                <a:extLst>
                  <a:ext uri="{FF2B5EF4-FFF2-40B4-BE49-F238E27FC236}">
                    <a16:creationId xmlns:a16="http://schemas.microsoft.com/office/drawing/2014/main" id="{2DB2AC47-EAA9-408B-9E7E-EB902DA49716}"/>
                  </a:ext>
                </a:extLst>
              </p:cNvPr>
              <p:cNvSpPr/>
              <p:nvPr/>
            </p:nvSpPr>
            <p:spPr>
              <a:xfrm>
                <a:off x="7397784" y="3330255"/>
                <a:ext cx="1138990" cy="38691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37" name="TextBox 36">
            <a:extLst>
              <a:ext uri="{FF2B5EF4-FFF2-40B4-BE49-F238E27FC236}">
                <a16:creationId xmlns:a16="http://schemas.microsoft.com/office/drawing/2014/main" id="{3EAC04E0-34B2-4272-AC53-9CD7BB322916}"/>
              </a:ext>
            </a:extLst>
          </p:cNvPr>
          <p:cNvSpPr txBox="1"/>
          <p:nvPr/>
        </p:nvSpPr>
        <p:spPr>
          <a:xfrm>
            <a:off x="3075229" y="5763830"/>
            <a:ext cx="8057609" cy="461666"/>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VSCODE</a:t>
            </a:r>
            <a:r>
              <a:rPr lang="ko-KR" altLang="en-US" sz="2400" b="1" dirty="0">
                <a:latin typeface="12롯데마트드림Medium" panose="02020603020101020101" pitchFamily="18" charset="-127"/>
                <a:ea typeface="12롯데마트드림Medium" panose="02020603020101020101" pitchFamily="18" charset="-127"/>
              </a:rPr>
              <a:t>에 접속하여 </a:t>
            </a:r>
            <a:r>
              <a:rPr lang="en-US" altLang="ko-KR" sz="2400" b="1" dirty="0">
                <a:latin typeface="12롯데마트드림Medium" panose="02020603020101020101" pitchFamily="18" charset="-127"/>
                <a:ea typeface="12롯데마트드림Medium" panose="02020603020101020101" pitchFamily="18" charset="-127"/>
              </a:rPr>
              <a:t>SOURCE CONTROL</a:t>
            </a:r>
            <a:r>
              <a:rPr lang="ko-KR" altLang="en-US" sz="2400" b="1" dirty="0">
                <a:latin typeface="12롯데마트드림Medium" panose="02020603020101020101" pitchFamily="18" charset="-127"/>
                <a:ea typeface="12롯데마트드림Medium" panose="02020603020101020101" pitchFamily="18" charset="-127"/>
              </a:rPr>
              <a:t>을 클릭한다</a:t>
            </a:r>
          </a:p>
        </p:txBody>
      </p:sp>
      <p:grpSp>
        <p:nvGrpSpPr>
          <p:cNvPr id="14" name="그룹 13">
            <a:extLst>
              <a:ext uri="{FF2B5EF4-FFF2-40B4-BE49-F238E27FC236}">
                <a16:creationId xmlns:a16="http://schemas.microsoft.com/office/drawing/2014/main" id="{B4ED8D5D-5E59-4E78-9804-15E33501B589}"/>
              </a:ext>
            </a:extLst>
          </p:cNvPr>
          <p:cNvGrpSpPr/>
          <p:nvPr/>
        </p:nvGrpSpPr>
        <p:grpSpPr>
          <a:xfrm>
            <a:off x="5441486" y="6909112"/>
            <a:ext cx="5011052" cy="3579424"/>
            <a:chOff x="3799490" y="6447445"/>
            <a:chExt cx="5880538" cy="4150275"/>
          </a:xfrm>
        </p:grpSpPr>
        <p:pic>
          <p:nvPicPr>
            <p:cNvPr id="8" name="그림 7">
              <a:extLst>
                <a:ext uri="{FF2B5EF4-FFF2-40B4-BE49-F238E27FC236}">
                  <a16:creationId xmlns:a16="http://schemas.microsoft.com/office/drawing/2014/main" id="{9BAEC156-3C9D-48C7-82BE-3112DC6DB19A}"/>
                </a:ext>
              </a:extLst>
            </p:cNvPr>
            <p:cNvPicPr>
              <a:picLocks noChangeAspect="1"/>
            </p:cNvPicPr>
            <p:nvPr/>
          </p:nvPicPr>
          <p:blipFill>
            <a:blip r:embed="rId4"/>
            <a:stretch>
              <a:fillRect/>
            </a:stretch>
          </p:blipFill>
          <p:spPr>
            <a:xfrm>
              <a:off x="3799490" y="6447445"/>
              <a:ext cx="5880538" cy="4150275"/>
            </a:xfrm>
            <a:prstGeom prst="rect">
              <a:avLst/>
            </a:prstGeom>
          </p:spPr>
        </p:pic>
        <p:sp>
          <p:nvSpPr>
            <p:cNvPr id="9" name="직사각형 8">
              <a:extLst>
                <a:ext uri="{FF2B5EF4-FFF2-40B4-BE49-F238E27FC236}">
                  <a16:creationId xmlns:a16="http://schemas.microsoft.com/office/drawing/2014/main" id="{6524C6D3-E424-432D-9772-D5559D47A405}"/>
                </a:ext>
              </a:extLst>
            </p:cNvPr>
            <p:cNvSpPr/>
            <p:nvPr/>
          </p:nvSpPr>
          <p:spPr>
            <a:xfrm>
              <a:off x="3799490" y="7157545"/>
              <a:ext cx="252248" cy="17342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1" name="직선 화살표 연결선 10">
            <a:extLst>
              <a:ext uri="{FF2B5EF4-FFF2-40B4-BE49-F238E27FC236}">
                <a16:creationId xmlns:a16="http://schemas.microsoft.com/office/drawing/2014/main" id="{8A67998E-1E53-4280-9891-B81739135048}"/>
              </a:ext>
            </a:extLst>
          </p:cNvPr>
          <p:cNvCxnSpPr>
            <a:cxnSpLocks/>
          </p:cNvCxnSpPr>
          <p:nvPr/>
        </p:nvCxnSpPr>
        <p:spPr>
          <a:xfrm>
            <a:off x="5139559" y="7104094"/>
            <a:ext cx="297303" cy="41744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4" name="그룹 23">
            <a:extLst>
              <a:ext uri="{FF2B5EF4-FFF2-40B4-BE49-F238E27FC236}">
                <a16:creationId xmlns:a16="http://schemas.microsoft.com/office/drawing/2014/main" id="{FA020FB7-FF11-40DD-A621-46B19420FA07}"/>
              </a:ext>
            </a:extLst>
          </p:cNvPr>
          <p:cNvGrpSpPr/>
          <p:nvPr/>
        </p:nvGrpSpPr>
        <p:grpSpPr>
          <a:xfrm>
            <a:off x="2836221" y="6646747"/>
            <a:ext cx="2334870" cy="461665"/>
            <a:chOff x="2976684" y="6541082"/>
            <a:chExt cx="2334870" cy="461665"/>
          </a:xfrm>
        </p:grpSpPr>
        <p:sp>
          <p:nvSpPr>
            <p:cNvPr id="20" name="직사각형 19">
              <a:extLst>
                <a:ext uri="{FF2B5EF4-FFF2-40B4-BE49-F238E27FC236}">
                  <a16:creationId xmlns:a16="http://schemas.microsoft.com/office/drawing/2014/main" id="{13C7865F-9B44-4E68-ACF7-8CBF4C4E4938}"/>
                </a:ext>
              </a:extLst>
            </p:cNvPr>
            <p:cNvSpPr/>
            <p:nvPr/>
          </p:nvSpPr>
          <p:spPr>
            <a:xfrm>
              <a:off x="2976684" y="6605642"/>
              <a:ext cx="2334870" cy="369332"/>
            </a:xfrm>
            <a:prstGeom prst="rect">
              <a:avLst/>
            </a:prstGeom>
          </p:spPr>
          <p:txBody>
            <a:bodyPr wrap="none">
              <a:spAutoFit/>
            </a:bodyPr>
            <a:lstStyle/>
            <a:p>
              <a:r>
                <a:rPr lang="en-US" altLang="ko-KR" b="1" dirty="0">
                  <a:latin typeface="12롯데마트드림Medium" panose="02020603020101020101" pitchFamily="18" charset="-127"/>
                  <a:ea typeface="12롯데마트드림Medium" panose="02020603020101020101" pitchFamily="18" charset="-127"/>
                </a:rPr>
                <a:t>SOURCE CONTROL </a:t>
              </a:r>
              <a:r>
                <a:rPr lang="ko-KR" altLang="en-US" b="1" dirty="0">
                  <a:latin typeface="12롯데마트드림Medium" panose="02020603020101020101" pitchFamily="18" charset="-127"/>
                  <a:ea typeface="12롯데마트드림Medium" panose="02020603020101020101" pitchFamily="18" charset="-127"/>
                </a:rPr>
                <a:t>클릭</a:t>
              </a:r>
              <a:endParaRPr lang="ko-KR" altLang="en-US" dirty="0"/>
            </a:p>
          </p:txBody>
        </p:sp>
        <p:sp>
          <p:nvSpPr>
            <p:cNvPr id="23" name="직사각형 22">
              <a:extLst>
                <a:ext uri="{FF2B5EF4-FFF2-40B4-BE49-F238E27FC236}">
                  <a16:creationId xmlns:a16="http://schemas.microsoft.com/office/drawing/2014/main" id="{B94073DD-49A9-445D-9097-15EC5C3E15D6}"/>
                </a:ext>
              </a:extLst>
            </p:cNvPr>
            <p:cNvSpPr/>
            <p:nvPr/>
          </p:nvSpPr>
          <p:spPr>
            <a:xfrm>
              <a:off x="2976684" y="6541082"/>
              <a:ext cx="2304764" cy="46166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4" name="그림 33">
            <a:extLst>
              <a:ext uri="{FF2B5EF4-FFF2-40B4-BE49-F238E27FC236}">
                <a16:creationId xmlns:a16="http://schemas.microsoft.com/office/drawing/2014/main" id="{B79EA72E-03D9-497E-9CF3-BB98B8855A8A}"/>
              </a:ext>
            </a:extLst>
          </p:cNvPr>
          <p:cNvPicPr>
            <a:picLocks noChangeAspect="1"/>
          </p:cNvPicPr>
          <p:nvPr/>
        </p:nvPicPr>
        <p:blipFill>
          <a:blip r:embed="rId5"/>
          <a:stretch>
            <a:fillRect/>
          </a:stretch>
        </p:blipFill>
        <p:spPr>
          <a:xfrm>
            <a:off x="13721347" y="6877579"/>
            <a:ext cx="5011052" cy="3579424"/>
          </a:xfrm>
          <a:prstGeom prst="rect">
            <a:avLst/>
          </a:prstGeom>
          <a:noFill/>
          <a:ln w="38100">
            <a:noFill/>
          </a:ln>
        </p:spPr>
      </p:pic>
      <p:sp>
        <p:nvSpPr>
          <p:cNvPr id="35" name="화살표: 오른쪽 34">
            <a:extLst>
              <a:ext uri="{FF2B5EF4-FFF2-40B4-BE49-F238E27FC236}">
                <a16:creationId xmlns:a16="http://schemas.microsoft.com/office/drawing/2014/main" id="{168DADAA-B474-4116-A4DF-1C939C00764A}"/>
              </a:ext>
            </a:extLst>
          </p:cNvPr>
          <p:cNvSpPr/>
          <p:nvPr/>
        </p:nvSpPr>
        <p:spPr>
          <a:xfrm>
            <a:off x="11493062" y="8288921"/>
            <a:ext cx="1094948" cy="819806"/>
          </a:xfrm>
          <a:prstGeom prst="right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TextBox 30">
            <a:extLst>
              <a:ext uri="{FF2B5EF4-FFF2-40B4-BE49-F238E27FC236}">
                <a16:creationId xmlns:a16="http://schemas.microsoft.com/office/drawing/2014/main" id="{6418603F-7D2C-4533-BCFF-AA6746F2532A}"/>
              </a:ext>
            </a:extLst>
          </p:cNvPr>
          <p:cNvSpPr txBox="1"/>
          <p:nvPr/>
        </p:nvSpPr>
        <p:spPr>
          <a:xfrm>
            <a:off x="11230395" y="9284174"/>
            <a:ext cx="1450428" cy="379208"/>
          </a:xfrm>
          <a:prstGeom prst="rect">
            <a:avLst/>
          </a:prstGeom>
          <a:noFill/>
        </p:spPr>
        <p:txBody>
          <a:bodyPr wrap="square" rtlCol="0">
            <a:spAutoFit/>
          </a:bodyPr>
          <a:lstStyle/>
          <a:p>
            <a:pPr algn="ctr"/>
            <a:r>
              <a:rPr lang="ko-KR" altLang="en-US" b="1" dirty="0"/>
              <a:t>클릭 후</a:t>
            </a:r>
          </a:p>
        </p:txBody>
      </p:sp>
    </p:spTree>
    <p:extLst>
      <p:ext uri="{BB962C8B-B14F-4D97-AF65-F5344CB8AC3E}">
        <p14:creationId xmlns:p14="http://schemas.microsoft.com/office/powerpoint/2010/main" val="1853182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931985" y="1723292"/>
            <a:ext cx="9063353"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원격 저장소에서 프로젝트 디렉토리로 다운로드</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688214"/>
            <a:ext cx="14534853"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Clone Repository</a:t>
            </a:r>
            <a:r>
              <a:rPr lang="ko-KR" altLang="en-US" sz="2400" b="1" dirty="0">
                <a:latin typeface="12롯데마트드림Medium" panose="02020603020101020101" pitchFamily="18" charset="-127"/>
                <a:ea typeface="12롯데마트드림Medium" panose="02020603020101020101" pitchFamily="18" charset="-127"/>
              </a:rPr>
              <a:t>를 클릭하면 </a:t>
            </a:r>
            <a:r>
              <a:rPr lang="en-US" altLang="ko-KR" sz="2400" b="1" dirty="0">
                <a:latin typeface="12롯데마트드림Medium" panose="02020603020101020101" pitchFamily="18" charset="-127"/>
                <a:ea typeface="12롯데마트드림Medium" panose="02020603020101020101" pitchFamily="18" charset="-127"/>
              </a:rPr>
              <a:t>URL </a:t>
            </a:r>
            <a:r>
              <a:rPr lang="ko-KR" altLang="en-US" sz="2400" b="1" dirty="0">
                <a:latin typeface="12롯데마트드림Medium" panose="02020603020101020101" pitchFamily="18" charset="-127"/>
                <a:ea typeface="12롯데마트드림Medium" panose="02020603020101020101" pitchFamily="18" charset="-127"/>
              </a:rPr>
              <a:t>입력하는 곳에 복사한 원격저장소 </a:t>
            </a:r>
            <a:r>
              <a:rPr lang="en-US" altLang="ko-KR" sz="2400" b="1" dirty="0">
                <a:latin typeface="12롯데마트드림Medium" panose="02020603020101020101" pitchFamily="18" charset="-127"/>
                <a:ea typeface="12롯데마트드림Medium" panose="02020603020101020101" pitchFamily="18" charset="-127"/>
              </a:rPr>
              <a:t>HTTPS </a:t>
            </a:r>
            <a:r>
              <a:rPr lang="ko-KR" altLang="en-US" sz="2400" b="1" dirty="0">
                <a:latin typeface="12롯데마트드림Medium" panose="02020603020101020101" pitchFamily="18" charset="-127"/>
                <a:ea typeface="12롯데마트드림Medium" panose="02020603020101020101" pitchFamily="18" charset="-127"/>
              </a:rPr>
              <a:t>정보를 붙여 넣고 </a:t>
            </a:r>
            <a:r>
              <a:rPr lang="ko-KR" altLang="en-US" sz="2400" b="1" dirty="0" err="1">
                <a:latin typeface="12롯데마트드림Medium" panose="02020603020101020101" pitchFamily="18" charset="-127"/>
                <a:ea typeface="12롯데마트드림Medium" panose="02020603020101020101" pitchFamily="18" charset="-127"/>
              </a:rPr>
              <a:t>엔터를</a:t>
            </a:r>
            <a:r>
              <a:rPr lang="ko-KR" altLang="en-US" sz="2400" b="1" dirty="0">
                <a:latin typeface="12롯데마트드림Medium" panose="02020603020101020101" pitchFamily="18" charset="-127"/>
                <a:ea typeface="12롯데마트드림Medium" panose="02020603020101020101" pitchFamily="18" charset="-127"/>
              </a:rPr>
              <a:t> 누른다</a:t>
            </a:r>
          </a:p>
        </p:txBody>
      </p:sp>
      <p:pic>
        <p:nvPicPr>
          <p:cNvPr id="10" name="그림 9">
            <a:extLst>
              <a:ext uri="{FF2B5EF4-FFF2-40B4-BE49-F238E27FC236}">
                <a16:creationId xmlns:a16="http://schemas.microsoft.com/office/drawing/2014/main" id="{BE7091C5-B91A-4A00-A608-7A08CBD97A64}"/>
              </a:ext>
            </a:extLst>
          </p:cNvPr>
          <p:cNvPicPr>
            <a:picLocks noChangeAspect="1"/>
          </p:cNvPicPr>
          <p:nvPr/>
        </p:nvPicPr>
        <p:blipFill>
          <a:blip r:embed="rId3"/>
          <a:stretch>
            <a:fillRect/>
          </a:stretch>
        </p:blipFill>
        <p:spPr>
          <a:xfrm>
            <a:off x="4056802" y="3525618"/>
            <a:ext cx="4393193" cy="3294895"/>
          </a:xfrm>
          <a:prstGeom prst="rect">
            <a:avLst/>
          </a:prstGeom>
        </p:spPr>
      </p:pic>
      <p:pic>
        <p:nvPicPr>
          <p:cNvPr id="12" name="그림 11">
            <a:extLst>
              <a:ext uri="{FF2B5EF4-FFF2-40B4-BE49-F238E27FC236}">
                <a16:creationId xmlns:a16="http://schemas.microsoft.com/office/drawing/2014/main" id="{474ABFCF-78C9-4E5B-94AF-78E5F2F7ED5A}"/>
              </a:ext>
            </a:extLst>
          </p:cNvPr>
          <p:cNvPicPr>
            <a:picLocks noChangeAspect="1"/>
          </p:cNvPicPr>
          <p:nvPr/>
        </p:nvPicPr>
        <p:blipFill>
          <a:blip r:embed="rId4"/>
          <a:stretch>
            <a:fillRect/>
          </a:stretch>
        </p:blipFill>
        <p:spPr>
          <a:xfrm>
            <a:off x="12058589" y="3562270"/>
            <a:ext cx="4393194" cy="3258244"/>
          </a:xfrm>
          <a:prstGeom prst="rect">
            <a:avLst/>
          </a:prstGeom>
        </p:spPr>
      </p:pic>
      <p:sp>
        <p:nvSpPr>
          <p:cNvPr id="25" name="화살표: 오른쪽 24">
            <a:extLst>
              <a:ext uri="{FF2B5EF4-FFF2-40B4-BE49-F238E27FC236}">
                <a16:creationId xmlns:a16="http://schemas.microsoft.com/office/drawing/2014/main" id="{28A9E18A-7080-449C-A50F-02238CD7FA7A}"/>
              </a:ext>
            </a:extLst>
          </p:cNvPr>
          <p:cNvSpPr/>
          <p:nvPr/>
        </p:nvSpPr>
        <p:spPr>
          <a:xfrm>
            <a:off x="9677256" y="4610688"/>
            <a:ext cx="1094948" cy="819806"/>
          </a:xfrm>
          <a:prstGeom prst="right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2" name="직선 화살표 연결선 31">
            <a:extLst>
              <a:ext uri="{FF2B5EF4-FFF2-40B4-BE49-F238E27FC236}">
                <a16:creationId xmlns:a16="http://schemas.microsoft.com/office/drawing/2014/main" id="{8F00E6FC-3C8A-4929-80F2-8AAC45EF26DF}"/>
              </a:ext>
            </a:extLst>
          </p:cNvPr>
          <p:cNvCxnSpPr>
            <a:cxnSpLocks/>
          </p:cNvCxnSpPr>
          <p:nvPr/>
        </p:nvCxnSpPr>
        <p:spPr>
          <a:xfrm>
            <a:off x="3742209" y="3963419"/>
            <a:ext cx="566023" cy="57705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33" name="그룹 32">
            <a:extLst>
              <a:ext uri="{FF2B5EF4-FFF2-40B4-BE49-F238E27FC236}">
                <a16:creationId xmlns:a16="http://schemas.microsoft.com/office/drawing/2014/main" id="{E06E66EA-29A3-4407-86BE-F52CEA45E394}"/>
              </a:ext>
            </a:extLst>
          </p:cNvPr>
          <p:cNvGrpSpPr/>
          <p:nvPr/>
        </p:nvGrpSpPr>
        <p:grpSpPr>
          <a:xfrm>
            <a:off x="2864284" y="3562269"/>
            <a:ext cx="1094949" cy="379208"/>
            <a:chOff x="4837571" y="3019784"/>
            <a:chExt cx="1138991" cy="386916"/>
          </a:xfrm>
        </p:grpSpPr>
        <p:sp>
          <p:nvSpPr>
            <p:cNvPr id="34" name="TextBox 33">
              <a:extLst>
                <a:ext uri="{FF2B5EF4-FFF2-40B4-BE49-F238E27FC236}">
                  <a16:creationId xmlns:a16="http://schemas.microsoft.com/office/drawing/2014/main" id="{E4353343-806C-40EE-821B-4B70D3353D39}"/>
                </a:ext>
              </a:extLst>
            </p:cNvPr>
            <p:cNvSpPr txBox="1"/>
            <p:nvPr/>
          </p:nvSpPr>
          <p:spPr>
            <a:xfrm>
              <a:off x="4837572" y="3024821"/>
              <a:ext cx="1138990" cy="376839"/>
            </a:xfrm>
            <a:prstGeom prst="rect">
              <a:avLst/>
            </a:prstGeom>
            <a:noFill/>
          </p:spPr>
          <p:txBody>
            <a:bodyPr wrap="square" rtlCol="0">
              <a:spAutoFit/>
            </a:bodyPr>
            <a:lstStyle/>
            <a:p>
              <a:pPr algn="ctr"/>
              <a:r>
                <a:rPr lang="ko-KR" altLang="en-US" b="1" dirty="0">
                  <a:latin typeface="12롯데마트드림Medium" panose="02020603020101020101" pitchFamily="18" charset="-127"/>
                  <a:ea typeface="12롯데마트드림Medium" panose="02020603020101020101" pitchFamily="18" charset="-127"/>
                </a:rPr>
                <a:t>클릭하기</a:t>
              </a:r>
            </a:p>
          </p:txBody>
        </p:sp>
        <p:sp>
          <p:nvSpPr>
            <p:cNvPr id="35" name="직사각형 34">
              <a:extLst>
                <a:ext uri="{FF2B5EF4-FFF2-40B4-BE49-F238E27FC236}">
                  <a16:creationId xmlns:a16="http://schemas.microsoft.com/office/drawing/2014/main" id="{95C560CB-5170-4DD4-8FCD-0B085C5FE814}"/>
                </a:ext>
              </a:extLst>
            </p:cNvPr>
            <p:cNvSpPr/>
            <p:nvPr/>
          </p:nvSpPr>
          <p:spPr>
            <a:xfrm>
              <a:off x="4837571" y="3019784"/>
              <a:ext cx="1138990" cy="38691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a:extLst>
              <a:ext uri="{FF2B5EF4-FFF2-40B4-BE49-F238E27FC236}">
                <a16:creationId xmlns:a16="http://schemas.microsoft.com/office/drawing/2014/main" id="{26F39D0E-8EF6-4ECA-A522-94AE3F5D4EEB}"/>
              </a:ext>
            </a:extLst>
          </p:cNvPr>
          <p:cNvSpPr/>
          <p:nvPr/>
        </p:nvSpPr>
        <p:spPr>
          <a:xfrm>
            <a:off x="4337052" y="4540469"/>
            <a:ext cx="566023" cy="17342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073368-FC9F-4034-B8DE-162D33283146}"/>
              </a:ext>
            </a:extLst>
          </p:cNvPr>
          <p:cNvSpPr txBox="1"/>
          <p:nvPr/>
        </p:nvSpPr>
        <p:spPr>
          <a:xfrm>
            <a:off x="9531388" y="5708394"/>
            <a:ext cx="1299940" cy="369332"/>
          </a:xfrm>
          <a:prstGeom prst="rect">
            <a:avLst/>
          </a:prstGeom>
          <a:noFill/>
        </p:spPr>
        <p:txBody>
          <a:bodyPr wrap="square" rtlCol="0">
            <a:spAutoFit/>
          </a:bodyPr>
          <a:lstStyle/>
          <a:p>
            <a:pPr algn="ctr"/>
            <a:r>
              <a:rPr lang="en-US" altLang="ko-KR" b="1" dirty="0">
                <a:latin typeface="12롯데마트드림Medium" panose="02020603020101020101" pitchFamily="18" charset="-127"/>
                <a:ea typeface="12롯데마트드림Medium" panose="02020603020101020101" pitchFamily="18" charset="-127"/>
              </a:rPr>
              <a:t>Ctrl + v</a:t>
            </a:r>
            <a:endParaRPr lang="ko-KR" altLang="en-US" b="1" dirty="0">
              <a:latin typeface="12롯데마트드림Medium" panose="02020603020101020101" pitchFamily="18" charset="-127"/>
              <a:ea typeface="12롯데마트드림Medium" panose="02020603020101020101" pitchFamily="18" charset="-127"/>
            </a:endParaRPr>
          </a:p>
        </p:txBody>
      </p:sp>
      <p:sp>
        <p:nvSpPr>
          <p:cNvPr id="21" name="직사각형 20">
            <a:extLst>
              <a:ext uri="{FF2B5EF4-FFF2-40B4-BE49-F238E27FC236}">
                <a16:creationId xmlns:a16="http://schemas.microsoft.com/office/drawing/2014/main" id="{48A2FD44-AFC3-4E91-928D-EE7BE311C481}"/>
              </a:ext>
            </a:extLst>
          </p:cNvPr>
          <p:cNvSpPr/>
          <p:nvPr/>
        </p:nvSpPr>
        <p:spPr>
          <a:xfrm>
            <a:off x="12943490" y="3720662"/>
            <a:ext cx="2806262" cy="9459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직선 화살표 연결선 37">
            <a:extLst>
              <a:ext uri="{FF2B5EF4-FFF2-40B4-BE49-F238E27FC236}">
                <a16:creationId xmlns:a16="http://schemas.microsoft.com/office/drawing/2014/main" id="{E24535E8-6A7D-46CC-AB18-D9A2FA2EF584}"/>
              </a:ext>
            </a:extLst>
          </p:cNvPr>
          <p:cNvCxnSpPr>
            <a:cxnSpLocks/>
          </p:cNvCxnSpPr>
          <p:nvPr/>
        </p:nvCxnSpPr>
        <p:spPr>
          <a:xfrm flipV="1">
            <a:off x="10772204" y="3936538"/>
            <a:ext cx="2029396" cy="177185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647CE6C-22B4-47CE-83A1-93BAB4A7DBB5}"/>
              </a:ext>
            </a:extLst>
          </p:cNvPr>
          <p:cNvSpPr txBox="1"/>
          <p:nvPr/>
        </p:nvSpPr>
        <p:spPr>
          <a:xfrm>
            <a:off x="3075229" y="7098413"/>
            <a:ext cx="14534853"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프로젝트 디렉토리를 로컬 환경 내에 선택</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err="1">
                <a:latin typeface="12롯데마트드림Medium" panose="02020603020101020101" pitchFamily="18" charset="-127"/>
                <a:ea typeface="12롯데마트드림Medium" panose="02020603020101020101" pitchFamily="18" charset="-127"/>
              </a:rPr>
              <a:t>오픈랩</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하고 </a:t>
            </a:r>
            <a:r>
              <a:rPr lang="en-US" altLang="ko-KR" sz="2400" b="1" dirty="0">
                <a:latin typeface="12롯데마트드림Medium" panose="02020603020101020101" pitchFamily="18" charset="-127"/>
                <a:ea typeface="12롯데마트드림Medium" panose="02020603020101020101" pitchFamily="18" charset="-127"/>
              </a:rPr>
              <a:t>Select Repository Location </a:t>
            </a:r>
            <a:r>
              <a:rPr lang="ko-KR" altLang="en-US" sz="2400" b="1" dirty="0">
                <a:latin typeface="12롯데마트드림Medium" panose="02020603020101020101" pitchFamily="18" charset="-127"/>
                <a:ea typeface="12롯데마트드림Medium" panose="02020603020101020101" pitchFamily="18" charset="-127"/>
              </a:rPr>
              <a:t>을 클릭한다</a:t>
            </a:r>
            <a:r>
              <a:rPr lang="en-US" altLang="ko-KR" sz="2400" b="1" dirty="0">
                <a:latin typeface="12롯데마트드림Medium" panose="02020603020101020101" pitchFamily="18" charset="-127"/>
                <a:ea typeface="12롯데마트드림Medium" panose="02020603020101020101" pitchFamily="18" charset="-127"/>
              </a:rPr>
              <a:t>.</a:t>
            </a:r>
            <a:endParaRPr lang="ko-KR" altLang="en-US" sz="2400" b="1" dirty="0">
              <a:latin typeface="12롯데마트드림Medium" panose="02020603020101020101" pitchFamily="18" charset="-127"/>
              <a:ea typeface="12롯데마트드림Medium" panose="02020603020101020101" pitchFamily="18" charset="-127"/>
            </a:endParaRPr>
          </a:p>
        </p:txBody>
      </p:sp>
      <p:pic>
        <p:nvPicPr>
          <p:cNvPr id="42" name="그림 41">
            <a:extLst>
              <a:ext uri="{FF2B5EF4-FFF2-40B4-BE49-F238E27FC236}">
                <a16:creationId xmlns:a16="http://schemas.microsoft.com/office/drawing/2014/main" id="{08D67FF9-2CFC-4B36-AB66-AABEF667C3ED}"/>
              </a:ext>
            </a:extLst>
          </p:cNvPr>
          <p:cNvPicPr>
            <a:picLocks noChangeAspect="1"/>
          </p:cNvPicPr>
          <p:nvPr/>
        </p:nvPicPr>
        <p:blipFill rotWithShape="1">
          <a:blip r:embed="rId5"/>
          <a:srcRect r="9957" b="30710"/>
          <a:stretch/>
        </p:blipFill>
        <p:spPr>
          <a:xfrm>
            <a:off x="4056802" y="7692997"/>
            <a:ext cx="5197557" cy="2999717"/>
          </a:xfrm>
          <a:prstGeom prst="rect">
            <a:avLst/>
          </a:prstGeom>
        </p:spPr>
      </p:pic>
    </p:spTree>
    <p:extLst>
      <p:ext uri="{BB962C8B-B14F-4D97-AF65-F5344CB8AC3E}">
        <p14:creationId xmlns:p14="http://schemas.microsoft.com/office/powerpoint/2010/main" val="1872992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그림 43">
            <a:extLst>
              <a:ext uri="{FF2B5EF4-FFF2-40B4-BE49-F238E27FC236}">
                <a16:creationId xmlns:a16="http://schemas.microsoft.com/office/drawing/2014/main" id="{4D4055E4-B67F-45A7-B2EF-89E6FED16F13}"/>
              </a:ext>
            </a:extLst>
          </p:cNvPr>
          <p:cNvPicPr>
            <a:picLocks noChangeAspect="1"/>
          </p:cNvPicPr>
          <p:nvPr/>
        </p:nvPicPr>
        <p:blipFill>
          <a:blip r:embed="rId3"/>
          <a:stretch>
            <a:fillRect/>
          </a:stretch>
        </p:blipFill>
        <p:spPr>
          <a:xfrm>
            <a:off x="4074175" y="3410671"/>
            <a:ext cx="4421157" cy="3315868"/>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931985" y="1723292"/>
            <a:ext cx="9063353"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원격 저장소에서 프로젝트 디렉토리로 다운로드</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688214"/>
            <a:ext cx="14534853"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원격 저장소 정보를 현재 </a:t>
            </a:r>
            <a:r>
              <a:rPr lang="en-US" altLang="ko-KR" sz="2400" b="1" dirty="0">
                <a:latin typeface="12롯데마트드림Medium" panose="02020603020101020101" pitchFamily="18" charset="-127"/>
                <a:ea typeface="12롯데마트드림Medium" panose="02020603020101020101" pitchFamily="18" charset="-127"/>
              </a:rPr>
              <a:t>VS code </a:t>
            </a:r>
            <a:r>
              <a:rPr lang="ko-KR" altLang="en-US" sz="2400" b="1" dirty="0">
                <a:latin typeface="12롯데마트드림Medium" panose="02020603020101020101" pitchFamily="18" charset="-127"/>
                <a:ea typeface="12롯데마트드림Medium" panose="02020603020101020101" pitchFamily="18" charset="-127"/>
              </a:rPr>
              <a:t>창에서 </a:t>
            </a:r>
            <a:r>
              <a:rPr lang="en-US" altLang="ko-KR" sz="2400" b="1" dirty="0">
                <a:latin typeface="12롯데마트드림Medium" panose="02020603020101020101" pitchFamily="18" charset="-127"/>
                <a:ea typeface="12롯데마트드림Medium" panose="02020603020101020101" pitchFamily="18" charset="-127"/>
              </a:rPr>
              <a:t>open </a:t>
            </a:r>
            <a:r>
              <a:rPr lang="ko-KR" altLang="en-US" sz="2400" b="1" dirty="0">
                <a:latin typeface="12롯데마트드림Medium" panose="02020603020101020101" pitchFamily="18" charset="-127"/>
                <a:ea typeface="12롯데마트드림Medium" panose="02020603020101020101" pitchFamily="18" charset="-127"/>
              </a:rPr>
              <a:t>또는 새창에서 </a:t>
            </a:r>
            <a:r>
              <a:rPr lang="en-US" altLang="ko-KR" sz="2400" b="1" dirty="0">
                <a:latin typeface="12롯데마트드림Medium" panose="02020603020101020101" pitchFamily="18" charset="-127"/>
                <a:ea typeface="12롯데마트드림Medium" panose="02020603020101020101" pitchFamily="18" charset="-127"/>
              </a:rPr>
              <a:t>Open</a:t>
            </a:r>
            <a:r>
              <a:rPr lang="ko-KR" altLang="en-US" sz="2400" b="1" dirty="0">
                <a:latin typeface="12롯데마트드림Medium" panose="02020603020101020101" pitchFamily="18" charset="-127"/>
                <a:ea typeface="12롯데마트드림Medium" panose="02020603020101020101" pitchFamily="18" charset="-127"/>
              </a:rPr>
              <a:t>에 대한 질문에 </a:t>
            </a:r>
            <a:r>
              <a:rPr lang="en-US" altLang="ko-KR" sz="2400" b="1" dirty="0">
                <a:latin typeface="12롯데마트드림Medium" panose="02020603020101020101" pitchFamily="18" charset="-127"/>
                <a:ea typeface="12롯데마트드림Medium" panose="02020603020101020101" pitchFamily="18" charset="-127"/>
              </a:rPr>
              <a:t>Open</a:t>
            </a:r>
            <a:r>
              <a:rPr lang="ko-KR" altLang="en-US" sz="2400" b="1" dirty="0">
                <a:latin typeface="12롯데마트드림Medium" panose="02020603020101020101" pitchFamily="18" charset="-127"/>
                <a:ea typeface="12롯데마트드림Medium" panose="02020603020101020101" pitchFamily="18" charset="-127"/>
              </a:rPr>
              <a:t>을 클릭한다</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뭐든 상관없다</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 </a:t>
            </a:r>
          </a:p>
        </p:txBody>
      </p:sp>
      <p:cxnSp>
        <p:nvCxnSpPr>
          <p:cNvPr id="32" name="직선 화살표 연결선 31">
            <a:extLst>
              <a:ext uri="{FF2B5EF4-FFF2-40B4-BE49-F238E27FC236}">
                <a16:creationId xmlns:a16="http://schemas.microsoft.com/office/drawing/2014/main" id="{8F00E6FC-3C8A-4929-80F2-8AAC45EF26DF}"/>
              </a:ext>
            </a:extLst>
          </p:cNvPr>
          <p:cNvCxnSpPr>
            <a:cxnSpLocks/>
          </p:cNvCxnSpPr>
          <p:nvPr/>
        </p:nvCxnSpPr>
        <p:spPr>
          <a:xfrm flipH="1">
            <a:off x="7803933" y="5704163"/>
            <a:ext cx="902951" cy="64703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33" name="그룹 32">
            <a:extLst>
              <a:ext uri="{FF2B5EF4-FFF2-40B4-BE49-F238E27FC236}">
                <a16:creationId xmlns:a16="http://schemas.microsoft.com/office/drawing/2014/main" id="{E06E66EA-29A3-4407-86BE-F52CEA45E394}"/>
              </a:ext>
            </a:extLst>
          </p:cNvPr>
          <p:cNvGrpSpPr/>
          <p:nvPr/>
        </p:nvGrpSpPr>
        <p:grpSpPr>
          <a:xfrm>
            <a:off x="8706884" y="5320018"/>
            <a:ext cx="1094949" cy="379208"/>
            <a:chOff x="4837571" y="3019784"/>
            <a:chExt cx="1138991" cy="386916"/>
          </a:xfrm>
        </p:grpSpPr>
        <p:sp>
          <p:nvSpPr>
            <p:cNvPr id="34" name="TextBox 33">
              <a:extLst>
                <a:ext uri="{FF2B5EF4-FFF2-40B4-BE49-F238E27FC236}">
                  <a16:creationId xmlns:a16="http://schemas.microsoft.com/office/drawing/2014/main" id="{E4353343-806C-40EE-821B-4B70D3353D39}"/>
                </a:ext>
              </a:extLst>
            </p:cNvPr>
            <p:cNvSpPr txBox="1"/>
            <p:nvPr/>
          </p:nvSpPr>
          <p:spPr>
            <a:xfrm>
              <a:off x="4837572" y="3024821"/>
              <a:ext cx="1138990" cy="376839"/>
            </a:xfrm>
            <a:prstGeom prst="rect">
              <a:avLst/>
            </a:prstGeom>
            <a:noFill/>
          </p:spPr>
          <p:txBody>
            <a:bodyPr wrap="square" rtlCol="0">
              <a:spAutoFit/>
            </a:bodyPr>
            <a:lstStyle/>
            <a:p>
              <a:pPr algn="ctr"/>
              <a:r>
                <a:rPr lang="ko-KR" altLang="en-US" b="1" dirty="0">
                  <a:latin typeface="12롯데마트드림Medium" panose="02020603020101020101" pitchFamily="18" charset="-127"/>
                  <a:ea typeface="12롯데마트드림Medium" panose="02020603020101020101" pitchFamily="18" charset="-127"/>
                </a:rPr>
                <a:t>클릭하기</a:t>
              </a:r>
            </a:p>
          </p:txBody>
        </p:sp>
        <p:sp>
          <p:nvSpPr>
            <p:cNvPr id="35" name="직사각형 34">
              <a:extLst>
                <a:ext uri="{FF2B5EF4-FFF2-40B4-BE49-F238E27FC236}">
                  <a16:creationId xmlns:a16="http://schemas.microsoft.com/office/drawing/2014/main" id="{95C560CB-5170-4DD4-8FCD-0B085C5FE814}"/>
                </a:ext>
              </a:extLst>
            </p:cNvPr>
            <p:cNvSpPr/>
            <p:nvPr/>
          </p:nvSpPr>
          <p:spPr>
            <a:xfrm>
              <a:off x="4837571" y="3019784"/>
              <a:ext cx="1138990" cy="38691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a:extLst>
              <a:ext uri="{FF2B5EF4-FFF2-40B4-BE49-F238E27FC236}">
                <a16:creationId xmlns:a16="http://schemas.microsoft.com/office/drawing/2014/main" id="{26F39D0E-8EF6-4ECA-A522-94AE3F5D4EEB}"/>
              </a:ext>
            </a:extLst>
          </p:cNvPr>
          <p:cNvSpPr/>
          <p:nvPr/>
        </p:nvSpPr>
        <p:spPr>
          <a:xfrm>
            <a:off x="7508068" y="6351196"/>
            <a:ext cx="295864" cy="22071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B647CE6C-22B4-47CE-83A1-93BAB4A7DBB5}"/>
              </a:ext>
            </a:extLst>
          </p:cNvPr>
          <p:cNvSpPr txBox="1"/>
          <p:nvPr/>
        </p:nvSpPr>
        <p:spPr>
          <a:xfrm>
            <a:off x="3075229" y="7003817"/>
            <a:ext cx="14534853"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 Yes, I trust the authors</a:t>
            </a:r>
            <a:r>
              <a:rPr lang="ko-KR" altLang="en-US" sz="2400" b="1" dirty="0">
                <a:latin typeface="12롯데마트드림Medium" panose="02020603020101020101" pitchFamily="18" charset="-127"/>
                <a:ea typeface="12롯데마트드림Medium" panose="02020603020101020101" pitchFamily="18" charset="-127"/>
              </a:rPr>
              <a:t>를 클릭하면 원격 저장소 정보가 작업 디렉토리로 다운 받은 것을 알 수 있다</a:t>
            </a:r>
          </a:p>
        </p:txBody>
      </p:sp>
      <p:pic>
        <p:nvPicPr>
          <p:cNvPr id="2" name="그림 1">
            <a:extLst>
              <a:ext uri="{FF2B5EF4-FFF2-40B4-BE49-F238E27FC236}">
                <a16:creationId xmlns:a16="http://schemas.microsoft.com/office/drawing/2014/main" id="{7246AFF9-797D-4BEE-994E-4A36D5B8BF1F}"/>
              </a:ext>
            </a:extLst>
          </p:cNvPr>
          <p:cNvPicPr>
            <a:picLocks noChangeAspect="1"/>
          </p:cNvPicPr>
          <p:nvPr/>
        </p:nvPicPr>
        <p:blipFill>
          <a:blip r:embed="rId4"/>
          <a:stretch>
            <a:fillRect/>
          </a:stretch>
        </p:blipFill>
        <p:spPr>
          <a:xfrm>
            <a:off x="4308232" y="7606642"/>
            <a:ext cx="4347626" cy="3068429"/>
          </a:xfrm>
          <a:prstGeom prst="rect">
            <a:avLst/>
          </a:prstGeom>
        </p:spPr>
      </p:pic>
      <p:sp>
        <p:nvSpPr>
          <p:cNvPr id="26" name="직사각형 25">
            <a:extLst>
              <a:ext uri="{FF2B5EF4-FFF2-40B4-BE49-F238E27FC236}">
                <a16:creationId xmlns:a16="http://schemas.microsoft.com/office/drawing/2014/main" id="{7F950A06-E26F-44C2-9747-856381603119}"/>
              </a:ext>
            </a:extLst>
          </p:cNvPr>
          <p:cNvSpPr/>
          <p:nvPr/>
        </p:nvSpPr>
        <p:spPr>
          <a:xfrm>
            <a:off x="5721829" y="9551142"/>
            <a:ext cx="921603" cy="21101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73FCD265-404E-4859-8806-3A36C0B2BD4E}"/>
              </a:ext>
            </a:extLst>
          </p:cNvPr>
          <p:cNvSpPr/>
          <p:nvPr/>
        </p:nvSpPr>
        <p:spPr>
          <a:xfrm>
            <a:off x="9480627" y="8728419"/>
            <a:ext cx="1094948" cy="819806"/>
          </a:xfrm>
          <a:prstGeom prst="right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a:extLst>
              <a:ext uri="{FF2B5EF4-FFF2-40B4-BE49-F238E27FC236}">
                <a16:creationId xmlns:a16="http://schemas.microsoft.com/office/drawing/2014/main" id="{29B59127-4EAE-4406-8684-48F00961D1D9}"/>
              </a:ext>
            </a:extLst>
          </p:cNvPr>
          <p:cNvPicPr>
            <a:picLocks noChangeAspect="1"/>
          </p:cNvPicPr>
          <p:nvPr/>
        </p:nvPicPr>
        <p:blipFill>
          <a:blip r:embed="rId5"/>
          <a:stretch>
            <a:fillRect/>
          </a:stretch>
        </p:blipFill>
        <p:spPr>
          <a:xfrm>
            <a:off x="11400344" y="7606643"/>
            <a:ext cx="4347627" cy="3068430"/>
          </a:xfrm>
          <a:prstGeom prst="rect">
            <a:avLst/>
          </a:prstGeom>
        </p:spPr>
      </p:pic>
    </p:spTree>
    <p:extLst>
      <p:ext uri="{BB962C8B-B14F-4D97-AF65-F5344CB8AC3E}">
        <p14:creationId xmlns:p14="http://schemas.microsoft.com/office/powerpoint/2010/main" val="1639908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6864811" y="3870700"/>
            <a:ext cx="7438101" cy="923330"/>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Git</a:t>
            </a:r>
            <a:r>
              <a:rPr lang="ko-KR" altLang="en-US" sz="5400" b="1" dirty="0">
                <a:latin typeface="CookieRun Black" panose="020B0600000101010101" pitchFamily="50" charset="-127"/>
                <a:ea typeface="CookieRun Black" panose="020B0600000101010101" pitchFamily="50" charset="-127"/>
              </a:rPr>
              <a:t>이란 무엇인가요</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grpSp>
        <p:nvGrpSpPr>
          <p:cNvPr id="7" name="그룹 6">
            <a:extLst>
              <a:ext uri="{FF2B5EF4-FFF2-40B4-BE49-F238E27FC236}">
                <a16:creationId xmlns:a16="http://schemas.microsoft.com/office/drawing/2014/main" id="{697E5A88-C1A3-46DE-AD4D-DE57FEC9CC54}"/>
              </a:ext>
            </a:extLst>
          </p:cNvPr>
          <p:cNvGrpSpPr/>
          <p:nvPr/>
        </p:nvGrpSpPr>
        <p:grpSpPr>
          <a:xfrm>
            <a:off x="3763299" y="6024783"/>
            <a:ext cx="13805598" cy="584776"/>
            <a:chOff x="3096549" y="5542756"/>
            <a:chExt cx="13805598" cy="584776"/>
          </a:xfrm>
        </p:grpSpPr>
        <p:sp>
          <p:nvSpPr>
            <p:cNvPr id="2" name="TextBox 1">
              <a:extLst>
                <a:ext uri="{FF2B5EF4-FFF2-40B4-BE49-F238E27FC236}">
                  <a16:creationId xmlns:a16="http://schemas.microsoft.com/office/drawing/2014/main" id="{FAFA1071-4923-49DF-A84C-6A16C4F15FFE}"/>
                </a:ext>
              </a:extLst>
            </p:cNvPr>
            <p:cNvSpPr txBox="1"/>
            <p:nvPr/>
          </p:nvSpPr>
          <p:spPr>
            <a:xfrm>
              <a:off x="3096549" y="5542757"/>
              <a:ext cx="6286500" cy="584775"/>
            </a:xfrm>
            <a:prstGeom prst="rect">
              <a:avLst/>
            </a:prstGeom>
            <a:noFill/>
          </p:spPr>
          <p:txBody>
            <a:bodyPr wrap="square" rtlCol="0">
              <a:spAutoFit/>
            </a:bodyPr>
            <a:lstStyle/>
            <a:p>
              <a:pPr marL="457200" indent="-457200">
                <a:buFont typeface="Wingdings" panose="05000000000000000000" pitchFamily="2" charset="2"/>
                <a:buChar char="ü"/>
              </a:pPr>
              <a:r>
                <a:rPr lang="en-US" altLang="ko-KR" sz="3200" dirty="0">
                  <a:latin typeface="12롯데마트드림Medium" panose="02020603020101020101" pitchFamily="18" charset="-127"/>
                  <a:ea typeface="12롯데마트드림Medium" panose="02020603020101020101" pitchFamily="18" charset="-127"/>
                </a:rPr>
                <a:t>4</a:t>
              </a:r>
              <a:r>
                <a:rPr lang="ko-KR" altLang="en-US" sz="3200" dirty="0">
                  <a:latin typeface="12롯데마트드림Medium" panose="02020603020101020101" pitchFamily="18" charset="-127"/>
                  <a:ea typeface="12롯데마트드림Medium" panose="02020603020101020101" pitchFamily="18" charset="-127"/>
                </a:rPr>
                <a:t>세대 버전 관리 시스템</a:t>
              </a:r>
            </a:p>
          </p:txBody>
        </p:sp>
        <p:sp>
          <p:nvSpPr>
            <p:cNvPr id="6" name="직사각형 5">
              <a:extLst>
                <a:ext uri="{FF2B5EF4-FFF2-40B4-BE49-F238E27FC236}">
                  <a16:creationId xmlns:a16="http://schemas.microsoft.com/office/drawing/2014/main" id="{895D5588-3DBB-4B25-9A69-64552267B7E9}"/>
                </a:ext>
              </a:extLst>
            </p:cNvPr>
            <p:cNvSpPr/>
            <p:nvPr/>
          </p:nvSpPr>
          <p:spPr>
            <a:xfrm>
              <a:off x="11463799" y="5542756"/>
              <a:ext cx="5438348" cy="584775"/>
            </a:xfrm>
            <a:prstGeom prst="rect">
              <a:avLst/>
            </a:prstGeom>
          </p:spPr>
          <p:txBody>
            <a:bodyPr wrap="none">
              <a:spAutoFit/>
            </a:bodyPr>
            <a:lstStyle/>
            <a:p>
              <a:pPr marL="457200" indent="-457200">
                <a:buFont typeface="Wingdings" panose="05000000000000000000" pitchFamily="2" charset="2"/>
                <a:buChar char="ü"/>
              </a:pPr>
              <a:r>
                <a:rPr lang="ko-KR" altLang="en-US" sz="3200" dirty="0">
                  <a:latin typeface="12롯데마트드림Medium" panose="02020603020101020101" pitchFamily="18" charset="-127"/>
                  <a:ea typeface="12롯데마트드림Medium" panose="02020603020101020101" pitchFamily="18" charset="-127"/>
                </a:rPr>
                <a:t>분산 버전 관리 시스템</a:t>
              </a:r>
              <a:r>
                <a:rPr lang="en-US" altLang="ko-KR" sz="3200" dirty="0">
                  <a:latin typeface="12롯데마트드림Medium" panose="02020603020101020101" pitchFamily="18" charset="-127"/>
                  <a:ea typeface="12롯데마트드림Medium" panose="02020603020101020101" pitchFamily="18" charset="-127"/>
                </a:rPr>
                <a:t>(DVCS)</a:t>
              </a:r>
              <a:endParaRPr lang="ko-KR" altLang="en-US" sz="3200" dirty="0">
                <a:latin typeface="12롯데마트드림Medium" panose="02020603020101020101" pitchFamily="18" charset="-127"/>
                <a:ea typeface="12롯데마트드림Medium" panose="02020603020101020101" pitchFamily="18" charset="-127"/>
              </a:endParaRPr>
            </a:p>
          </p:txBody>
        </p:sp>
      </p:grpSp>
    </p:spTree>
    <p:extLst>
      <p:ext uri="{BB962C8B-B14F-4D97-AF65-F5344CB8AC3E}">
        <p14:creationId xmlns:p14="http://schemas.microsoft.com/office/powerpoint/2010/main" val="2411989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310357" y="1698062"/>
            <a:ext cx="11396649" cy="584775"/>
          </a:xfrm>
          <a:prstGeom prst="rect">
            <a:avLst/>
          </a:prstGeom>
        </p:spPr>
        <p:txBody>
          <a:bodyPr wrap="square">
            <a:spAutoFit/>
          </a:bodyPr>
          <a:lstStyle/>
          <a:p>
            <a:pPr marL="457200" indent="-457200" algn="ctr">
              <a:buFont typeface="Arial" panose="020B0604020202020204" pitchFamily="34" charset="0"/>
              <a:buChar char="•"/>
            </a:pPr>
            <a:r>
              <a:rPr lang="en-US" altLang="ko-KR" sz="3200" b="1" dirty="0">
                <a:latin typeface="12롯데마트드림Medium" panose="02020603020101020101" pitchFamily="18" charset="-127"/>
                <a:ea typeface="12롯데마트드림Medium" panose="02020603020101020101" pitchFamily="18" charset="-127"/>
              </a:rPr>
              <a:t>Print.py </a:t>
            </a:r>
            <a:r>
              <a:rPr lang="ko-KR" altLang="en-US" sz="3200" b="1" dirty="0">
                <a:latin typeface="12롯데마트드림Medium" panose="02020603020101020101" pitchFamily="18" charset="-127"/>
                <a:ea typeface="12롯데마트드림Medium" panose="02020603020101020101" pitchFamily="18" charset="-127"/>
              </a:rPr>
              <a:t>파일을 만들고 </a:t>
            </a:r>
            <a:r>
              <a:rPr lang="en-US" altLang="ko-KR" sz="3200" b="1" dirty="0">
                <a:latin typeface="12롯데마트드림Medium" panose="02020603020101020101" pitchFamily="18" charset="-127"/>
                <a:ea typeface="12롯데마트드림Medium" panose="02020603020101020101" pitchFamily="18" charset="-127"/>
              </a:rPr>
              <a:t>print(“Hello”) </a:t>
            </a:r>
            <a:r>
              <a:rPr lang="ko-KR" altLang="en-US" sz="3200" b="1" dirty="0">
                <a:latin typeface="12롯데마트드림Medium" panose="02020603020101020101" pitchFamily="18" charset="-127"/>
                <a:ea typeface="12롯데마트드림Medium" panose="02020603020101020101" pitchFamily="18" charset="-127"/>
              </a:rPr>
              <a:t>코드를 입력하고 저장하기</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688214"/>
            <a:ext cx="14534853"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새 파일 버튼을 클릭하여 </a:t>
            </a:r>
            <a:r>
              <a:rPr lang="en-US" altLang="ko-KR" sz="2400" b="1" dirty="0">
                <a:latin typeface="12롯데마트드림Medium" panose="02020603020101020101" pitchFamily="18" charset="-127"/>
                <a:ea typeface="12롯데마트드림Medium" panose="02020603020101020101" pitchFamily="18" charset="-127"/>
              </a:rPr>
              <a:t>Print.py</a:t>
            </a:r>
            <a:r>
              <a:rPr lang="ko-KR" altLang="en-US" sz="2400" b="1" dirty="0">
                <a:latin typeface="12롯데마트드림Medium" panose="02020603020101020101" pitchFamily="18" charset="-127"/>
                <a:ea typeface="12롯데마트드림Medium" panose="02020603020101020101" pitchFamily="18" charset="-127"/>
              </a:rPr>
              <a:t> 파일 만들기</a:t>
            </a:r>
          </a:p>
        </p:txBody>
      </p:sp>
      <p:pic>
        <p:nvPicPr>
          <p:cNvPr id="3" name="그림 2">
            <a:extLst>
              <a:ext uri="{FF2B5EF4-FFF2-40B4-BE49-F238E27FC236}">
                <a16:creationId xmlns:a16="http://schemas.microsoft.com/office/drawing/2014/main" id="{CB268343-8051-4F61-BEAE-BF4FDD575593}"/>
              </a:ext>
            </a:extLst>
          </p:cNvPr>
          <p:cNvPicPr>
            <a:picLocks noChangeAspect="1"/>
          </p:cNvPicPr>
          <p:nvPr/>
        </p:nvPicPr>
        <p:blipFill rotWithShape="1">
          <a:blip r:embed="rId3"/>
          <a:srcRect r="55533" b="68263"/>
          <a:stretch/>
        </p:blipFill>
        <p:spPr>
          <a:xfrm>
            <a:off x="4744206" y="3466381"/>
            <a:ext cx="4068716" cy="2177922"/>
          </a:xfrm>
          <a:prstGeom prst="rect">
            <a:avLst/>
          </a:prstGeom>
        </p:spPr>
      </p:pic>
      <p:sp>
        <p:nvSpPr>
          <p:cNvPr id="7" name="직사각형 6">
            <a:extLst>
              <a:ext uri="{FF2B5EF4-FFF2-40B4-BE49-F238E27FC236}">
                <a16:creationId xmlns:a16="http://schemas.microsoft.com/office/drawing/2014/main" id="{696EC76F-6831-49CF-8527-89D347687F4D}"/>
              </a:ext>
            </a:extLst>
          </p:cNvPr>
          <p:cNvSpPr/>
          <p:nvPr/>
        </p:nvSpPr>
        <p:spPr>
          <a:xfrm>
            <a:off x="5805367" y="4015404"/>
            <a:ext cx="236483" cy="2522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E91487F0-B028-40D9-B004-7A029773DACE}"/>
              </a:ext>
            </a:extLst>
          </p:cNvPr>
          <p:cNvCxnSpPr>
            <a:cxnSpLocks/>
            <a:endCxn id="7" idx="1"/>
          </p:cNvCxnSpPr>
          <p:nvPr/>
        </p:nvCxnSpPr>
        <p:spPr>
          <a:xfrm>
            <a:off x="4308232" y="3746696"/>
            <a:ext cx="1497135" cy="3948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C0BF7D3-0351-42A4-BE13-D2FFABFEF866}"/>
              </a:ext>
            </a:extLst>
          </p:cNvPr>
          <p:cNvSpPr txBox="1"/>
          <p:nvPr/>
        </p:nvSpPr>
        <p:spPr>
          <a:xfrm>
            <a:off x="3261037" y="3370590"/>
            <a:ext cx="1047195" cy="369332"/>
          </a:xfrm>
          <a:prstGeom prst="rect">
            <a:avLst/>
          </a:prstGeom>
          <a:noFill/>
          <a:ln w="38100">
            <a:solidFill>
              <a:srgbClr val="FF0000"/>
            </a:solidFill>
          </a:ln>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클릭</a:t>
            </a:r>
          </a:p>
        </p:txBody>
      </p:sp>
      <p:sp>
        <p:nvSpPr>
          <p:cNvPr id="14" name="화살표: 오른쪽 13">
            <a:extLst>
              <a:ext uri="{FF2B5EF4-FFF2-40B4-BE49-F238E27FC236}">
                <a16:creationId xmlns:a16="http://schemas.microsoft.com/office/drawing/2014/main" id="{0DE38009-D2A9-4A73-AEAE-9326476AB9C4}"/>
              </a:ext>
            </a:extLst>
          </p:cNvPr>
          <p:cNvSpPr/>
          <p:nvPr/>
        </p:nvSpPr>
        <p:spPr>
          <a:xfrm>
            <a:off x="10443918" y="4015404"/>
            <a:ext cx="1047195" cy="758129"/>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825C2289-8E3E-4508-882E-7251BD8716BE}"/>
              </a:ext>
            </a:extLst>
          </p:cNvPr>
          <p:cNvGrpSpPr/>
          <p:nvPr/>
        </p:nvGrpSpPr>
        <p:grpSpPr>
          <a:xfrm>
            <a:off x="13122110" y="3466381"/>
            <a:ext cx="4068717" cy="2177922"/>
            <a:chOff x="10583862" y="3298213"/>
            <a:chExt cx="4068717" cy="2177922"/>
          </a:xfrm>
        </p:grpSpPr>
        <p:pic>
          <p:nvPicPr>
            <p:cNvPr id="13" name="그림 12">
              <a:extLst>
                <a:ext uri="{FF2B5EF4-FFF2-40B4-BE49-F238E27FC236}">
                  <a16:creationId xmlns:a16="http://schemas.microsoft.com/office/drawing/2014/main" id="{64F8A378-0C05-46A7-B598-B3523E457CAB}"/>
                </a:ext>
              </a:extLst>
            </p:cNvPr>
            <p:cNvPicPr>
              <a:picLocks noChangeAspect="1"/>
            </p:cNvPicPr>
            <p:nvPr/>
          </p:nvPicPr>
          <p:blipFill rotWithShape="1">
            <a:blip r:embed="rId4"/>
            <a:srcRect r="62069" b="72927"/>
            <a:stretch/>
          </p:blipFill>
          <p:spPr>
            <a:xfrm>
              <a:off x="10583862" y="3298213"/>
              <a:ext cx="4068717" cy="2177922"/>
            </a:xfrm>
            <a:prstGeom prst="rect">
              <a:avLst/>
            </a:prstGeom>
          </p:spPr>
        </p:pic>
        <p:sp>
          <p:nvSpPr>
            <p:cNvPr id="16" name="TextBox 15">
              <a:extLst>
                <a:ext uri="{FF2B5EF4-FFF2-40B4-BE49-F238E27FC236}">
                  <a16:creationId xmlns:a16="http://schemas.microsoft.com/office/drawing/2014/main" id="{D3EAEDC9-9BFA-4025-8B2F-6FB8A8734784}"/>
                </a:ext>
              </a:extLst>
            </p:cNvPr>
            <p:cNvSpPr txBox="1"/>
            <p:nvPr/>
          </p:nvSpPr>
          <p:spPr>
            <a:xfrm>
              <a:off x="11440051" y="4129182"/>
              <a:ext cx="1052944" cy="338554"/>
            </a:xfrm>
            <a:prstGeom prst="rect">
              <a:avLst/>
            </a:prstGeom>
            <a:noFill/>
          </p:spPr>
          <p:txBody>
            <a:bodyPr wrap="square" rtlCol="0">
              <a:spAutoFit/>
            </a:bodyPr>
            <a:lstStyle/>
            <a:p>
              <a:r>
                <a:rPr lang="en-US" altLang="ko-KR" sz="1600" dirty="0">
                  <a:solidFill>
                    <a:schemeClr val="bg1"/>
                  </a:solidFill>
                </a:rPr>
                <a:t>Print.py</a:t>
              </a:r>
              <a:endParaRPr lang="ko-KR" altLang="en-US" sz="1600" dirty="0">
                <a:solidFill>
                  <a:schemeClr val="bg1"/>
                </a:solidFill>
              </a:endParaRPr>
            </a:p>
          </p:txBody>
        </p:sp>
      </p:grpSp>
      <p:sp>
        <p:nvSpPr>
          <p:cNvPr id="21" name="TextBox 20">
            <a:extLst>
              <a:ext uri="{FF2B5EF4-FFF2-40B4-BE49-F238E27FC236}">
                <a16:creationId xmlns:a16="http://schemas.microsoft.com/office/drawing/2014/main" id="{30AE751C-7F64-4D6A-AF2B-38BE488C6A8E}"/>
              </a:ext>
            </a:extLst>
          </p:cNvPr>
          <p:cNvSpPr txBox="1"/>
          <p:nvPr/>
        </p:nvSpPr>
        <p:spPr>
          <a:xfrm>
            <a:off x="10138677" y="4938702"/>
            <a:ext cx="1686435" cy="369332"/>
          </a:xfrm>
          <a:prstGeom prst="rect">
            <a:avLst/>
          </a:prstGeom>
          <a:noFill/>
        </p:spPr>
        <p:txBody>
          <a:bodyPr wrap="square" rtlCol="0">
            <a:spAutoFit/>
          </a:bodyPr>
          <a:lstStyle/>
          <a:p>
            <a:pPr algn="ctr"/>
            <a:r>
              <a:rPr lang="en-US" altLang="ko-KR" dirty="0">
                <a:latin typeface="12롯데마트드림Medium" panose="02020603020101020101" pitchFamily="18" charset="-127"/>
                <a:ea typeface="12롯데마트드림Medium" panose="02020603020101020101" pitchFamily="18" charset="-127"/>
              </a:rPr>
              <a:t>Print.py </a:t>
            </a:r>
            <a:r>
              <a:rPr lang="ko-KR" altLang="en-US" dirty="0">
                <a:latin typeface="12롯데마트드림Medium" panose="02020603020101020101" pitchFamily="18" charset="-127"/>
                <a:ea typeface="12롯데마트드림Medium" panose="02020603020101020101" pitchFamily="18" charset="-127"/>
              </a:rPr>
              <a:t>입력</a:t>
            </a:r>
          </a:p>
        </p:txBody>
      </p:sp>
      <p:pic>
        <p:nvPicPr>
          <p:cNvPr id="23" name="그림 22">
            <a:extLst>
              <a:ext uri="{FF2B5EF4-FFF2-40B4-BE49-F238E27FC236}">
                <a16:creationId xmlns:a16="http://schemas.microsoft.com/office/drawing/2014/main" id="{84D0B5B9-F641-45BE-8CCD-05A999074FCA}"/>
              </a:ext>
            </a:extLst>
          </p:cNvPr>
          <p:cNvPicPr>
            <a:picLocks noChangeAspect="1"/>
          </p:cNvPicPr>
          <p:nvPr/>
        </p:nvPicPr>
        <p:blipFill rotWithShape="1">
          <a:blip r:embed="rId5"/>
          <a:srcRect r="46164" b="72297"/>
          <a:stretch/>
        </p:blipFill>
        <p:spPr>
          <a:xfrm>
            <a:off x="3617705" y="7091494"/>
            <a:ext cx="5824739" cy="2247968"/>
          </a:xfrm>
          <a:prstGeom prst="rect">
            <a:avLst/>
          </a:prstGeom>
        </p:spPr>
      </p:pic>
      <p:sp>
        <p:nvSpPr>
          <p:cNvPr id="36" name="TextBox 35">
            <a:extLst>
              <a:ext uri="{FF2B5EF4-FFF2-40B4-BE49-F238E27FC236}">
                <a16:creationId xmlns:a16="http://schemas.microsoft.com/office/drawing/2014/main" id="{92D6612B-F4C4-4EC7-9DC2-7CA1B4CB8643}"/>
              </a:ext>
            </a:extLst>
          </p:cNvPr>
          <p:cNvSpPr txBox="1"/>
          <p:nvPr/>
        </p:nvSpPr>
        <p:spPr>
          <a:xfrm>
            <a:off x="3075229" y="6013838"/>
            <a:ext cx="14534853"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생성된 </a:t>
            </a:r>
            <a:r>
              <a:rPr lang="en-US" altLang="ko-KR" sz="2400" b="1" dirty="0">
                <a:latin typeface="12롯데마트드림Medium" panose="02020603020101020101" pitchFamily="18" charset="-127"/>
                <a:ea typeface="12롯데마트드림Medium" panose="02020603020101020101" pitchFamily="18" charset="-127"/>
              </a:rPr>
              <a:t>Print.py </a:t>
            </a:r>
            <a:r>
              <a:rPr lang="ko-KR" altLang="en-US" sz="2400" b="1" dirty="0">
                <a:latin typeface="12롯데마트드림Medium" panose="02020603020101020101" pitchFamily="18" charset="-127"/>
                <a:ea typeface="12롯데마트드림Medium" panose="02020603020101020101" pitchFamily="18" charset="-127"/>
              </a:rPr>
              <a:t>파일에 </a:t>
            </a:r>
            <a:r>
              <a:rPr lang="en-US" altLang="ko-KR" sz="2400" b="1" dirty="0">
                <a:latin typeface="12롯데마트드림Medium" panose="02020603020101020101" pitchFamily="18" charset="-127"/>
                <a:ea typeface="12롯데마트드림Medium" panose="02020603020101020101" pitchFamily="18" charset="-127"/>
              </a:rPr>
              <a:t>print(“Hello”) </a:t>
            </a:r>
            <a:r>
              <a:rPr lang="ko-KR" altLang="en-US" sz="2400" b="1" dirty="0">
                <a:latin typeface="12롯데마트드림Medium" panose="02020603020101020101" pitchFamily="18" charset="-127"/>
                <a:ea typeface="12롯데마트드림Medium" panose="02020603020101020101" pitchFamily="18" charset="-127"/>
              </a:rPr>
              <a:t>코드 입력하고 저장하기</a:t>
            </a:r>
          </a:p>
        </p:txBody>
      </p:sp>
      <p:sp>
        <p:nvSpPr>
          <p:cNvPr id="37" name="화살표: 오른쪽 36">
            <a:extLst>
              <a:ext uri="{FF2B5EF4-FFF2-40B4-BE49-F238E27FC236}">
                <a16:creationId xmlns:a16="http://schemas.microsoft.com/office/drawing/2014/main" id="{85D85349-D97C-4DA5-B395-DD2CDA64883E}"/>
              </a:ext>
            </a:extLst>
          </p:cNvPr>
          <p:cNvSpPr/>
          <p:nvPr/>
        </p:nvSpPr>
        <p:spPr>
          <a:xfrm>
            <a:off x="10551127" y="7751534"/>
            <a:ext cx="1047195" cy="758129"/>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그림 23">
            <a:extLst>
              <a:ext uri="{FF2B5EF4-FFF2-40B4-BE49-F238E27FC236}">
                <a16:creationId xmlns:a16="http://schemas.microsoft.com/office/drawing/2014/main" id="{84850E2F-5A54-454F-AB21-C5096D2A3B3E}"/>
              </a:ext>
            </a:extLst>
          </p:cNvPr>
          <p:cNvPicPr>
            <a:picLocks noChangeAspect="1"/>
          </p:cNvPicPr>
          <p:nvPr/>
        </p:nvPicPr>
        <p:blipFill rotWithShape="1">
          <a:blip r:embed="rId6"/>
          <a:srcRect r="47069" b="73056"/>
          <a:stretch/>
        </p:blipFill>
        <p:spPr>
          <a:xfrm>
            <a:off x="12707006" y="7091494"/>
            <a:ext cx="6170737" cy="2247968"/>
          </a:xfrm>
          <a:prstGeom prst="rect">
            <a:avLst/>
          </a:prstGeom>
        </p:spPr>
      </p:pic>
      <p:sp>
        <p:nvSpPr>
          <p:cNvPr id="38" name="TextBox 37">
            <a:extLst>
              <a:ext uri="{FF2B5EF4-FFF2-40B4-BE49-F238E27FC236}">
                <a16:creationId xmlns:a16="http://schemas.microsoft.com/office/drawing/2014/main" id="{44C80650-2B95-47F5-A9AF-AEFF37FD322A}"/>
              </a:ext>
            </a:extLst>
          </p:cNvPr>
          <p:cNvSpPr txBox="1"/>
          <p:nvPr/>
        </p:nvSpPr>
        <p:spPr>
          <a:xfrm>
            <a:off x="9923684" y="8581267"/>
            <a:ext cx="2302079" cy="369332"/>
          </a:xfrm>
          <a:prstGeom prst="rect">
            <a:avLst/>
          </a:prstGeom>
          <a:noFill/>
        </p:spPr>
        <p:txBody>
          <a:bodyPr wrap="square" rtlCol="0">
            <a:spAutoFit/>
          </a:bodyPr>
          <a:lstStyle/>
          <a:p>
            <a:pPr algn="ctr"/>
            <a:r>
              <a:rPr lang="en-US" altLang="ko-KR" dirty="0">
                <a:latin typeface="12롯데마트드림Medium" panose="02020603020101020101" pitchFamily="18" charset="-127"/>
                <a:ea typeface="12롯데마트드림Medium" panose="02020603020101020101" pitchFamily="18" charset="-127"/>
              </a:rPr>
              <a:t>print(“Hello”)</a:t>
            </a:r>
            <a:r>
              <a:rPr lang="ko-KR" altLang="en-US" dirty="0">
                <a:latin typeface="12롯데마트드림Medium" panose="02020603020101020101" pitchFamily="18" charset="-127"/>
                <a:ea typeface="12롯데마트드림Medium" panose="02020603020101020101" pitchFamily="18" charset="-127"/>
              </a:rPr>
              <a:t> 입력</a:t>
            </a:r>
          </a:p>
        </p:txBody>
      </p:sp>
      <p:sp>
        <p:nvSpPr>
          <p:cNvPr id="2" name="직사각형 1">
            <a:extLst>
              <a:ext uri="{FF2B5EF4-FFF2-40B4-BE49-F238E27FC236}">
                <a16:creationId xmlns:a16="http://schemas.microsoft.com/office/drawing/2014/main" id="{FB796E9B-DF2E-492F-9B36-DB03FA883A50}"/>
              </a:ext>
            </a:extLst>
          </p:cNvPr>
          <p:cNvSpPr/>
          <p:nvPr/>
        </p:nvSpPr>
        <p:spPr>
          <a:xfrm>
            <a:off x="14739584" y="8718371"/>
            <a:ext cx="408723" cy="27952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FE714941-BF63-4010-BC8D-74E8D1B04DFE}"/>
              </a:ext>
            </a:extLst>
          </p:cNvPr>
          <p:cNvCxnSpPr/>
          <p:nvPr/>
        </p:nvCxnSpPr>
        <p:spPr>
          <a:xfrm>
            <a:off x="14942180" y="9144000"/>
            <a:ext cx="0" cy="70338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FE106F-EC45-4C8C-8C82-D34061160EB8}"/>
              </a:ext>
            </a:extLst>
          </p:cNvPr>
          <p:cNvSpPr txBox="1"/>
          <p:nvPr/>
        </p:nvSpPr>
        <p:spPr>
          <a:xfrm>
            <a:off x="12660205" y="9955453"/>
            <a:ext cx="6845920" cy="369332"/>
          </a:xfrm>
          <a:prstGeom prst="rect">
            <a:avLst/>
          </a:prstGeom>
          <a:noFill/>
        </p:spPr>
        <p:txBody>
          <a:bodyPr wrap="square" rtlCol="0">
            <a:spAutoFit/>
          </a:bodyPr>
          <a:lstStyle/>
          <a:p>
            <a:pPr algn="ctr"/>
            <a:r>
              <a:rPr lang="en-US" altLang="ko-KR" b="1" dirty="0">
                <a:solidFill>
                  <a:schemeClr val="accent6"/>
                </a:solidFill>
                <a:latin typeface="12롯데마트드림Medium" panose="02020603020101020101" pitchFamily="18" charset="-127"/>
                <a:ea typeface="12롯데마트드림Medium" panose="02020603020101020101" pitchFamily="18" charset="-127"/>
              </a:rPr>
              <a:t>U</a:t>
            </a:r>
            <a:r>
              <a:rPr lang="ko-KR" altLang="en-US" dirty="0">
                <a:latin typeface="12롯데마트드림Medium" panose="02020603020101020101" pitchFamily="18" charset="-127"/>
                <a:ea typeface="12롯데마트드림Medium" panose="02020603020101020101" pitchFamily="18" charset="-127"/>
              </a:rPr>
              <a:t> </a:t>
            </a:r>
            <a:r>
              <a:rPr lang="en-US" altLang="ko-KR" dirty="0">
                <a:latin typeface="12롯데마트드림Medium" panose="02020603020101020101" pitchFamily="18" charset="-127"/>
                <a:ea typeface="12롯데마트드림Medium" panose="02020603020101020101" pitchFamily="18" charset="-127"/>
              </a:rPr>
              <a:t>: Untracked </a:t>
            </a:r>
            <a:r>
              <a:rPr lang="ko-KR" altLang="en-US" dirty="0">
                <a:latin typeface="12롯데마트드림Medium" panose="02020603020101020101" pitchFamily="18" charset="-127"/>
                <a:ea typeface="12롯데마트드림Medium" panose="02020603020101020101" pitchFamily="18" charset="-127"/>
              </a:rPr>
              <a:t>파일을 뜻하며 추적되지 않은 파일이라고 알려준 것 이다</a:t>
            </a:r>
            <a:r>
              <a:rPr lang="en-US" altLang="ko-KR" dirty="0">
                <a:latin typeface="12롯데마트드림Medium" panose="02020603020101020101" pitchFamily="18" charset="-127"/>
                <a:ea typeface="12롯데마트드림Medium" panose="02020603020101020101" pitchFamily="18" charset="-127"/>
              </a:rPr>
              <a:t>.</a:t>
            </a:r>
            <a:endParaRPr lang="ko-KR" altLang="en-US" dirty="0">
              <a:latin typeface="12롯데마트드림Medium" panose="02020603020101020101" pitchFamily="18" charset="-127"/>
              <a:ea typeface="12롯데마트드림Medium" panose="02020603020101020101" pitchFamily="18" charset="-127"/>
            </a:endParaRPr>
          </a:p>
        </p:txBody>
      </p:sp>
    </p:spTree>
    <p:extLst>
      <p:ext uri="{BB962C8B-B14F-4D97-AF65-F5344CB8AC3E}">
        <p14:creationId xmlns:p14="http://schemas.microsoft.com/office/powerpoint/2010/main" val="95349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817278" y="1632987"/>
            <a:ext cx="11396649" cy="584775"/>
          </a:xfrm>
          <a:prstGeom prst="rect">
            <a:avLst/>
          </a:prstGeom>
        </p:spPr>
        <p:txBody>
          <a:bodyPr wrap="square">
            <a:spAutoFit/>
          </a:bodyPr>
          <a:lstStyle/>
          <a:p>
            <a:pPr marL="457200" indent="-457200" algn="ctr">
              <a:buFont typeface="Arial" panose="020B0604020202020204" pitchFamily="34" charset="0"/>
              <a:buChar char="•"/>
            </a:pPr>
            <a:r>
              <a:rPr lang="en-US" altLang="ko-KR" sz="3200" b="1" dirty="0">
                <a:latin typeface="12롯데마트드림Medium" panose="02020603020101020101" pitchFamily="18" charset="-127"/>
                <a:ea typeface="12롯데마트드림Medium" panose="02020603020101020101" pitchFamily="18" charset="-127"/>
              </a:rPr>
              <a:t>Print.py </a:t>
            </a:r>
            <a:r>
              <a:rPr lang="ko-KR" altLang="en-US" sz="3200" b="1" dirty="0">
                <a:latin typeface="12롯데마트드림Medium" panose="02020603020101020101" pitchFamily="18" charset="-127"/>
                <a:ea typeface="12롯데마트드림Medium" panose="02020603020101020101" pitchFamily="18" charset="-127"/>
              </a:rPr>
              <a:t>파일에 대해 하나의 스냅샷</a:t>
            </a:r>
            <a:r>
              <a:rPr lang="en-US" altLang="ko-KR" sz="3200" b="1" dirty="0">
                <a:latin typeface="12롯데마트드림Medium" panose="02020603020101020101" pitchFamily="18" charset="-127"/>
                <a:ea typeface="12롯데마트드림Medium" panose="02020603020101020101" pitchFamily="18" charset="-127"/>
              </a:rPr>
              <a:t>(</a:t>
            </a:r>
            <a:r>
              <a:rPr lang="ko-KR" altLang="en-US" sz="3200" b="1" dirty="0">
                <a:latin typeface="12롯데마트드림Medium" panose="02020603020101020101" pitchFamily="18" charset="-127"/>
                <a:ea typeface="12롯데마트드림Medium" panose="02020603020101020101" pitchFamily="18" charset="-127"/>
              </a:rPr>
              <a:t>버전</a:t>
            </a:r>
            <a:r>
              <a:rPr lang="en-US" altLang="ko-KR" sz="3200" b="1" dirty="0">
                <a:latin typeface="12롯데마트드림Medium" panose="02020603020101020101" pitchFamily="18" charset="-127"/>
                <a:ea typeface="12롯데마트드림Medium" panose="02020603020101020101" pitchFamily="18" charset="-127"/>
              </a:rPr>
              <a:t>)</a:t>
            </a:r>
            <a:r>
              <a:rPr lang="ko-KR" altLang="en-US" sz="3200" b="1" dirty="0">
                <a:latin typeface="12롯데마트드림Medium" panose="02020603020101020101" pitchFamily="18" charset="-127"/>
                <a:ea typeface="12롯데마트드림Medium" panose="02020603020101020101" pitchFamily="18" charset="-127"/>
              </a:rPr>
              <a:t> 만들기</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433953"/>
            <a:ext cx="14534853"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SOURCE CONTROL</a:t>
            </a:r>
            <a:r>
              <a:rPr lang="ko-KR" altLang="en-US" sz="2400" b="1" dirty="0">
                <a:latin typeface="12롯데마트드림Medium" panose="02020603020101020101" pitchFamily="18" charset="-127"/>
                <a:ea typeface="12롯데마트드림Medium" panose="02020603020101020101" pitchFamily="18" charset="-127"/>
              </a:rPr>
              <a:t>을 클릭한다</a:t>
            </a:r>
          </a:p>
        </p:txBody>
      </p:sp>
      <p:pic>
        <p:nvPicPr>
          <p:cNvPr id="2" name="그림 1">
            <a:extLst>
              <a:ext uri="{FF2B5EF4-FFF2-40B4-BE49-F238E27FC236}">
                <a16:creationId xmlns:a16="http://schemas.microsoft.com/office/drawing/2014/main" id="{E94F4771-BC72-4D2F-ADC2-83055CC60604}"/>
              </a:ext>
            </a:extLst>
          </p:cNvPr>
          <p:cNvPicPr>
            <a:picLocks noChangeAspect="1"/>
          </p:cNvPicPr>
          <p:nvPr/>
        </p:nvPicPr>
        <p:blipFill rotWithShape="1">
          <a:blip r:embed="rId3"/>
          <a:srcRect r="57413" b="74496"/>
          <a:stretch/>
        </p:blipFill>
        <p:spPr>
          <a:xfrm>
            <a:off x="3753146" y="3111809"/>
            <a:ext cx="4766495" cy="2140866"/>
          </a:xfrm>
          <a:prstGeom prst="rect">
            <a:avLst/>
          </a:prstGeom>
        </p:spPr>
      </p:pic>
      <p:sp>
        <p:nvSpPr>
          <p:cNvPr id="8" name="직사각형 7">
            <a:extLst>
              <a:ext uri="{FF2B5EF4-FFF2-40B4-BE49-F238E27FC236}">
                <a16:creationId xmlns:a16="http://schemas.microsoft.com/office/drawing/2014/main" id="{08B4C430-2194-4C40-85A4-6C77F533D5C9}"/>
              </a:ext>
            </a:extLst>
          </p:cNvPr>
          <p:cNvSpPr/>
          <p:nvPr/>
        </p:nvSpPr>
        <p:spPr>
          <a:xfrm>
            <a:off x="3775832" y="4568900"/>
            <a:ext cx="525902" cy="36609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1EEE7189-DA26-4D5E-BEAE-BCCB9E0ABF26}"/>
              </a:ext>
            </a:extLst>
          </p:cNvPr>
          <p:cNvSpPr txBox="1"/>
          <p:nvPr/>
        </p:nvSpPr>
        <p:spPr>
          <a:xfrm>
            <a:off x="2931747" y="3933314"/>
            <a:ext cx="622339" cy="338554"/>
          </a:xfrm>
          <a:prstGeom prst="rect">
            <a:avLst/>
          </a:prstGeom>
          <a:noFill/>
          <a:ln w="38100">
            <a:solidFill>
              <a:schemeClr val="accent6"/>
            </a:solidFill>
          </a:ln>
        </p:spPr>
        <p:txBody>
          <a:bodyPr wrap="square" rtlCol="0">
            <a:spAutoFit/>
          </a:bodyPr>
          <a:lstStyle/>
          <a:p>
            <a:pPr algn="ctr"/>
            <a:r>
              <a:rPr lang="ko-KR" altLang="en-US" sz="1600" dirty="0">
                <a:latin typeface="12롯데마트드림Medium" panose="02020603020101020101" pitchFamily="18" charset="-127"/>
                <a:ea typeface="12롯데마트드림Medium" panose="02020603020101020101" pitchFamily="18" charset="-127"/>
              </a:rPr>
              <a:t>클릭</a:t>
            </a:r>
          </a:p>
        </p:txBody>
      </p:sp>
      <p:cxnSp>
        <p:nvCxnSpPr>
          <p:cNvPr id="9" name="직선 화살표 연결선 8">
            <a:extLst>
              <a:ext uri="{FF2B5EF4-FFF2-40B4-BE49-F238E27FC236}">
                <a16:creationId xmlns:a16="http://schemas.microsoft.com/office/drawing/2014/main" id="{76A5E6C7-F47C-492A-83C6-15ECACAA1F30}"/>
              </a:ext>
            </a:extLst>
          </p:cNvPr>
          <p:cNvCxnSpPr>
            <a:cxnSpLocks/>
          </p:cNvCxnSpPr>
          <p:nvPr/>
        </p:nvCxnSpPr>
        <p:spPr>
          <a:xfrm>
            <a:off x="3518997" y="4271868"/>
            <a:ext cx="211253" cy="26550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0814F2-151F-4386-ACFA-064BE26F0F91}"/>
              </a:ext>
            </a:extLst>
          </p:cNvPr>
          <p:cNvSpPr txBox="1"/>
          <p:nvPr/>
        </p:nvSpPr>
        <p:spPr>
          <a:xfrm>
            <a:off x="3075229" y="5409406"/>
            <a:ext cx="14534853"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Print.py</a:t>
            </a:r>
            <a:r>
              <a:rPr lang="ko-KR" altLang="en-US" sz="2400" b="1" dirty="0">
                <a:latin typeface="12롯데마트드림Medium" panose="02020603020101020101" pitchFamily="18" charset="-127"/>
                <a:ea typeface="12롯데마트드림Medium" panose="02020603020101020101" pitchFamily="18" charset="-127"/>
              </a:rPr>
              <a:t> 생성된 정보에 대해 버전 만들기</a:t>
            </a:r>
          </a:p>
        </p:txBody>
      </p:sp>
      <p:grpSp>
        <p:nvGrpSpPr>
          <p:cNvPr id="78" name="그룹 77">
            <a:extLst>
              <a:ext uri="{FF2B5EF4-FFF2-40B4-BE49-F238E27FC236}">
                <a16:creationId xmlns:a16="http://schemas.microsoft.com/office/drawing/2014/main" id="{5B713A28-3148-46D8-9ED7-12B44EF25C38}"/>
              </a:ext>
            </a:extLst>
          </p:cNvPr>
          <p:cNvGrpSpPr/>
          <p:nvPr/>
        </p:nvGrpSpPr>
        <p:grpSpPr>
          <a:xfrm>
            <a:off x="3518997" y="6134642"/>
            <a:ext cx="6973139" cy="4392533"/>
            <a:chOff x="3075229" y="6027802"/>
            <a:chExt cx="6973139" cy="4392533"/>
          </a:xfrm>
        </p:grpSpPr>
        <p:grpSp>
          <p:nvGrpSpPr>
            <p:cNvPr id="71" name="그룹 70">
              <a:extLst>
                <a:ext uri="{FF2B5EF4-FFF2-40B4-BE49-F238E27FC236}">
                  <a16:creationId xmlns:a16="http://schemas.microsoft.com/office/drawing/2014/main" id="{2F1D2ACD-4AC9-45C0-9509-55B6EEFDBB1A}"/>
                </a:ext>
              </a:extLst>
            </p:cNvPr>
            <p:cNvGrpSpPr/>
            <p:nvPr/>
          </p:nvGrpSpPr>
          <p:grpSpPr>
            <a:xfrm>
              <a:off x="3075229" y="6027802"/>
              <a:ext cx="6973139" cy="4392533"/>
              <a:chOff x="4009075" y="1170595"/>
              <a:chExt cx="9346552" cy="5643513"/>
            </a:xfrm>
          </p:grpSpPr>
          <p:grpSp>
            <p:nvGrpSpPr>
              <p:cNvPr id="72" name="그룹 71">
                <a:extLst>
                  <a:ext uri="{FF2B5EF4-FFF2-40B4-BE49-F238E27FC236}">
                    <a16:creationId xmlns:a16="http://schemas.microsoft.com/office/drawing/2014/main" id="{B048A2B6-5014-4847-A9AC-5054CF5553AD}"/>
                  </a:ext>
                </a:extLst>
              </p:cNvPr>
              <p:cNvGrpSpPr/>
              <p:nvPr/>
            </p:nvGrpSpPr>
            <p:grpSpPr>
              <a:xfrm>
                <a:off x="4009075" y="1170595"/>
                <a:ext cx="9346552" cy="5643513"/>
                <a:chOff x="471594" y="515817"/>
                <a:chExt cx="3464988" cy="4119239"/>
              </a:xfrm>
            </p:grpSpPr>
            <p:sp>
              <p:nvSpPr>
                <p:cNvPr id="74" name="사각형: 둥근 모서리 73">
                  <a:extLst>
                    <a:ext uri="{FF2B5EF4-FFF2-40B4-BE49-F238E27FC236}">
                      <a16:creationId xmlns:a16="http://schemas.microsoft.com/office/drawing/2014/main" id="{4DBB84B6-7EFD-4205-AC33-0B9A11C32711}"/>
                    </a:ext>
                  </a:extLst>
                </p:cNvPr>
                <p:cNvSpPr/>
                <p:nvPr/>
              </p:nvSpPr>
              <p:spPr>
                <a:xfrm>
                  <a:off x="471594" y="529133"/>
                  <a:ext cx="3464988" cy="1078637"/>
                </a:xfrm>
                <a:prstGeom prst="roundRect">
                  <a:avLst>
                    <a:gd name="adj" fmla="val 3503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75" name="직사각형 74">
                  <a:extLst>
                    <a:ext uri="{FF2B5EF4-FFF2-40B4-BE49-F238E27FC236}">
                      <a16:creationId xmlns:a16="http://schemas.microsoft.com/office/drawing/2014/main" id="{74AD8515-D6C6-4162-A852-9165DFCFFB7C}"/>
                    </a:ext>
                  </a:extLst>
                </p:cNvPr>
                <p:cNvSpPr/>
                <p:nvPr/>
              </p:nvSpPr>
              <p:spPr>
                <a:xfrm>
                  <a:off x="471596" y="1043962"/>
                  <a:ext cx="3464986" cy="3591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76" name="사각형: 둥근 모서리 75">
                  <a:extLst>
                    <a:ext uri="{FF2B5EF4-FFF2-40B4-BE49-F238E27FC236}">
                      <a16:creationId xmlns:a16="http://schemas.microsoft.com/office/drawing/2014/main" id="{FB487A42-762D-4BEE-83C3-11B147034218}"/>
                    </a:ext>
                  </a:extLst>
                </p:cNvPr>
                <p:cNvSpPr/>
                <p:nvPr/>
              </p:nvSpPr>
              <p:spPr>
                <a:xfrm>
                  <a:off x="471596" y="515817"/>
                  <a:ext cx="3464986" cy="4119239"/>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73" name="TextBox 72">
                <a:extLst>
                  <a:ext uri="{FF2B5EF4-FFF2-40B4-BE49-F238E27FC236}">
                    <a16:creationId xmlns:a16="http://schemas.microsoft.com/office/drawing/2014/main" id="{70EA9B36-F669-4963-B295-849191D3B705}"/>
                  </a:ext>
                </a:extLst>
              </p:cNvPr>
              <p:cNvSpPr txBox="1"/>
              <p:nvPr/>
            </p:nvSpPr>
            <p:spPr>
              <a:xfrm>
                <a:off x="6686601" y="1293515"/>
                <a:ext cx="4217883" cy="523220"/>
              </a:xfrm>
              <a:prstGeom prst="rect">
                <a:avLst/>
              </a:prstGeom>
              <a:noFill/>
            </p:spPr>
            <p:txBody>
              <a:bodyPr wrap="square" rtlCol="0">
                <a:spAutoFit/>
              </a:bodyPr>
              <a:lstStyle/>
              <a:p>
                <a:pPr algn="ctr"/>
                <a:r>
                  <a:rPr lang="en-US" altLang="ko-KR" sz="2800" b="1" dirty="0">
                    <a:latin typeface="+mj-lt"/>
                  </a:rPr>
                  <a:t>Project</a:t>
                </a:r>
                <a:r>
                  <a:rPr lang="ko-KR" altLang="en-US" sz="2800" b="1" dirty="0">
                    <a:latin typeface="+mj-lt"/>
                  </a:rPr>
                  <a:t> </a:t>
                </a:r>
                <a:r>
                  <a:rPr lang="en-US" altLang="ko-KR" sz="2800" b="1" dirty="0">
                    <a:latin typeface="+mj-lt"/>
                  </a:rPr>
                  <a:t>Directory</a:t>
                </a:r>
                <a:endParaRPr lang="ko-KR" altLang="en-US" sz="2800" b="1" dirty="0">
                  <a:latin typeface="+mj-lt"/>
                </a:endParaRPr>
              </a:p>
            </p:txBody>
          </p:sp>
        </p:grpSp>
        <p:grpSp>
          <p:nvGrpSpPr>
            <p:cNvPr id="77" name="그룹 76">
              <a:extLst>
                <a:ext uri="{FF2B5EF4-FFF2-40B4-BE49-F238E27FC236}">
                  <a16:creationId xmlns:a16="http://schemas.microsoft.com/office/drawing/2014/main" id="{7D96C347-C7B0-43CB-BEFF-CE81E9BDA9C2}"/>
                </a:ext>
              </a:extLst>
            </p:cNvPr>
            <p:cNvGrpSpPr/>
            <p:nvPr/>
          </p:nvGrpSpPr>
          <p:grpSpPr>
            <a:xfrm>
              <a:off x="3554086" y="6889951"/>
              <a:ext cx="6139693" cy="3283157"/>
              <a:chOff x="3554086" y="6889951"/>
              <a:chExt cx="6139693" cy="3283157"/>
            </a:xfrm>
          </p:grpSpPr>
          <p:grpSp>
            <p:nvGrpSpPr>
              <p:cNvPr id="55" name="그룹 54">
                <a:extLst>
                  <a:ext uri="{FF2B5EF4-FFF2-40B4-BE49-F238E27FC236}">
                    <a16:creationId xmlns:a16="http://schemas.microsoft.com/office/drawing/2014/main" id="{E9415D5B-970F-4663-AF0A-8AE60A34F595}"/>
                  </a:ext>
                </a:extLst>
              </p:cNvPr>
              <p:cNvGrpSpPr/>
              <p:nvPr/>
            </p:nvGrpSpPr>
            <p:grpSpPr>
              <a:xfrm>
                <a:off x="3554086" y="6889951"/>
                <a:ext cx="3464956" cy="3283157"/>
                <a:chOff x="13924272" y="5884440"/>
                <a:chExt cx="3464956" cy="3283157"/>
              </a:xfrm>
            </p:grpSpPr>
            <p:grpSp>
              <p:nvGrpSpPr>
                <p:cNvPr id="19" name="그룹 18">
                  <a:extLst>
                    <a:ext uri="{FF2B5EF4-FFF2-40B4-BE49-F238E27FC236}">
                      <a16:creationId xmlns:a16="http://schemas.microsoft.com/office/drawing/2014/main" id="{9667DA53-A922-4FFD-A00B-390AC01F079E}"/>
                    </a:ext>
                  </a:extLst>
                </p:cNvPr>
                <p:cNvGrpSpPr/>
                <p:nvPr/>
              </p:nvGrpSpPr>
              <p:grpSpPr>
                <a:xfrm>
                  <a:off x="13995021" y="5884440"/>
                  <a:ext cx="3189393" cy="3283157"/>
                  <a:chOff x="284310" y="552066"/>
                  <a:chExt cx="3803625" cy="4119239"/>
                </a:xfrm>
              </p:grpSpPr>
              <p:sp>
                <p:nvSpPr>
                  <p:cNvPr id="20" name="사각형: 둥근 모서리 19">
                    <a:extLst>
                      <a:ext uri="{FF2B5EF4-FFF2-40B4-BE49-F238E27FC236}">
                        <a16:creationId xmlns:a16="http://schemas.microsoft.com/office/drawing/2014/main" id="{007D5479-174E-4F2C-83E1-D2D844942755}"/>
                      </a:ext>
                    </a:extLst>
                  </p:cNvPr>
                  <p:cNvSpPr/>
                  <p:nvPr/>
                </p:nvSpPr>
                <p:spPr>
                  <a:xfrm>
                    <a:off x="293932" y="568014"/>
                    <a:ext cx="3753389" cy="1078637"/>
                  </a:xfrm>
                  <a:prstGeom prst="roundRect">
                    <a:avLst>
                      <a:gd name="adj" fmla="val 309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21" name="직사각형 20">
                    <a:extLst>
                      <a:ext uri="{FF2B5EF4-FFF2-40B4-BE49-F238E27FC236}">
                        <a16:creationId xmlns:a16="http://schemas.microsoft.com/office/drawing/2014/main" id="{90DDFD8D-A588-4DBD-80DB-7B85FD5A65A1}"/>
                      </a:ext>
                    </a:extLst>
                  </p:cNvPr>
                  <p:cNvSpPr/>
                  <p:nvPr/>
                </p:nvSpPr>
                <p:spPr>
                  <a:xfrm>
                    <a:off x="305118" y="1277164"/>
                    <a:ext cx="3782817" cy="3368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dirty="0"/>
                  </a:p>
                </p:txBody>
              </p:sp>
              <p:sp>
                <p:nvSpPr>
                  <p:cNvPr id="23" name="사각형: 둥근 모서리 22">
                    <a:extLst>
                      <a:ext uri="{FF2B5EF4-FFF2-40B4-BE49-F238E27FC236}">
                        <a16:creationId xmlns:a16="http://schemas.microsoft.com/office/drawing/2014/main" id="{9659993B-5086-4FD3-B063-5223F72AC2EA}"/>
                      </a:ext>
                    </a:extLst>
                  </p:cNvPr>
                  <p:cNvSpPr/>
                  <p:nvPr/>
                </p:nvSpPr>
                <p:spPr>
                  <a:xfrm>
                    <a:off x="284310" y="552066"/>
                    <a:ext cx="3782817" cy="4119239"/>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24" name="TextBox 23">
                  <a:extLst>
                    <a:ext uri="{FF2B5EF4-FFF2-40B4-BE49-F238E27FC236}">
                      <a16:creationId xmlns:a16="http://schemas.microsoft.com/office/drawing/2014/main" id="{41077C12-24AB-433C-9B39-C964907BB190}"/>
                    </a:ext>
                  </a:extLst>
                </p:cNvPr>
                <p:cNvSpPr txBox="1"/>
                <p:nvPr/>
              </p:nvSpPr>
              <p:spPr>
                <a:xfrm>
                  <a:off x="13924272" y="5992238"/>
                  <a:ext cx="3464956" cy="369332"/>
                </a:xfrm>
                <a:prstGeom prst="rect">
                  <a:avLst/>
                </a:prstGeom>
                <a:noFill/>
              </p:spPr>
              <p:txBody>
                <a:bodyPr wrap="square" rtlCol="0">
                  <a:spAutoFit/>
                </a:bodyPr>
                <a:lstStyle/>
                <a:p>
                  <a:pPr algn="ctr"/>
                  <a:r>
                    <a:rPr lang="en-US" altLang="ko-KR" b="1" dirty="0">
                      <a:latin typeface="12롯데마트드림Medium" panose="02020603020101020101" pitchFamily="18" charset="-127"/>
                      <a:ea typeface="12롯데마트드림Medium" panose="02020603020101020101" pitchFamily="18" charset="-127"/>
                    </a:rPr>
                    <a:t>Working Directory</a:t>
                  </a:r>
                  <a:endParaRPr lang="ko-KR" altLang="en-US" b="1" dirty="0">
                    <a:latin typeface="12롯데마트드림Medium" panose="02020603020101020101" pitchFamily="18" charset="-127"/>
                    <a:ea typeface="12롯데마트드림Medium" panose="02020603020101020101" pitchFamily="18" charset="-127"/>
                  </a:endParaRPr>
                </a:p>
              </p:txBody>
            </p:sp>
            <p:grpSp>
              <p:nvGrpSpPr>
                <p:cNvPr id="25" name="그룹 24">
                  <a:extLst>
                    <a:ext uri="{FF2B5EF4-FFF2-40B4-BE49-F238E27FC236}">
                      <a16:creationId xmlns:a16="http://schemas.microsoft.com/office/drawing/2014/main" id="{1B5DEF36-7900-41B7-902B-1690149FED33}"/>
                    </a:ext>
                  </a:extLst>
                </p:cNvPr>
                <p:cNvGrpSpPr/>
                <p:nvPr/>
              </p:nvGrpSpPr>
              <p:grpSpPr>
                <a:xfrm>
                  <a:off x="14436639" y="7791934"/>
                  <a:ext cx="2363555" cy="1263237"/>
                  <a:chOff x="333668" y="402686"/>
                  <a:chExt cx="3659863" cy="4588227"/>
                </a:xfrm>
              </p:grpSpPr>
              <p:sp>
                <p:nvSpPr>
                  <p:cNvPr id="26" name="사각형: 둥근 모서리 25">
                    <a:extLst>
                      <a:ext uri="{FF2B5EF4-FFF2-40B4-BE49-F238E27FC236}">
                        <a16:creationId xmlns:a16="http://schemas.microsoft.com/office/drawing/2014/main" id="{52D01651-BD59-4878-B2AB-2FBD9F34B58E}"/>
                      </a:ext>
                    </a:extLst>
                  </p:cNvPr>
                  <p:cNvSpPr/>
                  <p:nvPr/>
                </p:nvSpPr>
                <p:spPr>
                  <a:xfrm>
                    <a:off x="346923" y="402686"/>
                    <a:ext cx="3646607" cy="1691451"/>
                  </a:xfrm>
                  <a:prstGeom prst="roundRect">
                    <a:avLst>
                      <a:gd name="adj" fmla="val 800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27" name="직사각형 26">
                    <a:extLst>
                      <a:ext uri="{FF2B5EF4-FFF2-40B4-BE49-F238E27FC236}">
                        <a16:creationId xmlns:a16="http://schemas.microsoft.com/office/drawing/2014/main" id="{9B536E3C-E4F5-4C54-935D-E44EA85CE432}"/>
                      </a:ext>
                    </a:extLst>
                  </p:cNvPr>
                  <p:cNvSpPr/>
                  <p:nvPr/>
                </p:nvSpPr>
                <p:spPr>
                  <a:xfrm>
                    <a:off x="346923" y="1618972"/>
                    <a:ext cx="3646608" cy="3193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dirty="0"/>
                  </a:p>
                </p:txBody>
              </p:sp>
              <p:sp>
                <p:nvSpPr>
                  <p:cNvPr id="28" name="사각형: 둥근 모서리 27">
                    <a:extLst>
                      <a:ext uri="{FF2B5EF4-FFF2-40B4-BE49-F238E27FC236}">
                        <a16:creationId xmlns:a16="http://schemas.microsoft.com/office/drawing/2014/main" id="{60F3AAA7-8761-4534-8DA4-06519280F486}"/>
                      </a:ext>
                    </a:extLst>
                  </p:cNvPr>
                  <p:cNvSpPr/>
                  <p:nvPr/>
                </p:nvSpPr>
                <p:spPr>
                  <a:xfrm>
                    <a:off x="333668" y="437856"/>
                    <a:ext cx="3646608" cy="4553057"/>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29" name="TextBox 28">
                  <a:extLst>
                    <a:ext uri="{FF2B5EF4-FFF2-40B4-BE49-F238E27FC236}">
                      <a16:creationId xmlns:a16="http://schemas.microsoft.com/office/drawing/2014/main" id="{A78F3FCD-1EA3-4261-91CE-50FD735449A6}"/>
                    </a:ext>
                  </a:extLst>
                </p:cNvPr>
                <p:cNvSpPr txBox="1"/>
                <p:nvPr/>
              </p:nvSpPr>
              <p:spPr>
                <a:xfrm>
                  <a:off x="14825261" y="7792777"/>
                  <a:ext cx="1738839" cy="369332"/>
                </a:xfrm>
                <a:prstGeom prst="rect">
                  <a:avLst/>
                </a:prstGeom>
                <a:noFill/>
              </p:spPr>
              <p:txBody>
                <a:bodyPr wrap="square" rtlCol="0">
                  <a:spAutoFit/>
                </a:bodyPr>
                <a:lstStyle/>
                <a:p>
                  <a:pPr algn="ctr"/>
                  <a:r>
                    <a:rPr lang="en-US" altLang="ko-KR" b="1" dirty="0">
                      <a:latin typeface="12롯데마트드림Medium" panose="02020603020101020101" pitchFamily="18" charset="-127"/>
                      <a:ea typeface="12롯데마트드림Medium" panose="02020603020101020101" pitchFamily="18" charset="-127"/>
                    </a:rPr>
                    <a:t>Stage Area</a:t>
                  </a:r>
                  <a:endParaRPr lang="ko-KR" altLang="en-US" b="1" dirty="0">
                    <a:latin typeface="12롯데마트드림Medium" panose="02020603020101020101" pitchFamily="18" charset="-127"/>
                    <a:ea typeface="12롯데마트드림Medium" panose="02020603020101020101" pitchFamily="18" charset="-127"/>
                  </a:endParaRPr>
                </a:p>
              </p:txBody>
            </p:sp>
            <p:grpSp>
              <p:nvGrpSpPr>
                <p:cNvPr id="41" name="그룹 40">
                  <a:extLst>
                    <a:ext uri="{FF2B5EF4-FFF2-40B4-BE49-F238E27FC236}">
                      <a16:creationId xmlns:a16="http://schemas.microsoft.com/office/drawing/2014/main" id="{02E9191C-782A-4877-963B-14E7EF8642B2}"/>
                    </a:ext>
                  </a:extLst>
                </p:cNvPr>
                <p:cNvGrpSpPr/>
                <p:nvPr/>
              </p:nvGrpSpPr>
              <p:grpSpPr>
                <a:xfrm>
                  <a:off x="14950832" y="6773634"/>
                  <a:ext cx="1118191" cy="933803"/>
                  <a:chOff x="3145020" y="5499505"/>
                  <a:chExt cx="2273751" cy="1485033"/>
                </a:xfrm>
              </p:grpSpPr>
              <p:sp>
                <p:nvSpPr>
                  <p:cNvPr id="43" name="화살표: 위로 굽음 42">
                    <a:extLst>
                      <a:ext uri="{FF2B5EF4-FFF2-40B4-BE49-F238E27FC236}">
                        <a16:creationId xmlns:a16="http://schemas.microsoft.com/office/drawing/2014/main" id="{B9FB03CF-152A-4936-9B12-93990B97FA17}"/>
                      </a:ext>
                    </a:extLst>
                  </p:cNvPr>
                  <p:cNvSpPr/>
                  <p:nvPr/>
                </p:nvSpPr>
                <p:spPr>
                  <a:xfrm rot="10800000" flipH="1">
                    <a:off x="3145020" y="5499505"/>
                    <a:ext cx="2273751" cy="1485033"/>
                  </a:xfrm>
                  <a:prstGeom prst="bentUpArrow">
                    <a:avLst>
                      <a:gd name="adj1" fmla="val 35290"/>
                      <a:gd name="adj2" fmla="val 40888"/>
                      <a:gd name="adj3" fmla="val 4177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BDF5B224-D5AA-4CD1-92C4-F7848D1493C4}"/>
                      </a:ext>
                    </a:extLst>
                  </p:cNvPr>
                  <p:cNvSpPr txBox="1"/>
                  <p:nvPr/>
                </p:nvSpPr>
                <p:spPr>
                  <a:xfrm>
                    <a:off x="3474489" y="5547273"/>
                    <a:ext cx="1783937" cy="361351"/>
                  </a:xfrm>
                  <a:prstGeom prst="rect">
                    <a:avLst/>
                  </a:prstGeom>
                  <a:noFill/>
                </p:spPr>
                <p:txBody>
                  <a:bodyPr wrap="square" rtlCol="0">
                    <a:spAutoFit/>
                  </a:bodyPr>
                  <a:lstStyle/>
                  <a:p>
                    <a:pPr algn="ctr"/>
                    <a:r>
                      <a:rPr lang="en-US" altLang="ko-KR" b="1" dirty="0"/>
                      <a:t>git add</a:t>
                    </a:r>
                    <a:endParaRPr lang="ko-KR" altLang="en-US" b="1" dirty="0"/>
                  </a:p>
                </p:txBody>
              </p:sp>
            </p:grpSp>
            <p:grpSp>
              <p:nvGrpSpPr>
                <p:cNvPr id="45" name="그룹 44">
                  <a:extLst>
                    <a:ext uri="{FF2B5EF4-FFF2-40B4-BE49-F238E27FC236}">
                      <a16:creationId xmlns:a16="http://schemas.microsoft.com/office/drawing/2014/main" id="{675750F9-34DB-47F4-819F-11401DAB6793}"/>
                    </a:ext>
                  </a:extLst>
                </p:cNvPr>
                <p:cNvGrpSpPr/>
                <p:nvPr/>
              </p:nvGrpSpPr>
              <p:grpSpPr>
                <a:xfrm>
                  <a:off x="15227202" y="8231575"/>
                  <a:ext cx="742478" cy="791371"/>
                  <a:chOff x="13361474" y="630265"/>
                  <a:chExt cx="1058927" cy="1359993"/>
                </a:xfrm>
              </p:grpSpPr>
              <p:grpSp>
                <p:nvGrpSpPr>
                  <p:cNvPr id="46" name="그룹 45">
                    <a:extLst>
                      <a:ext uri="{FF2B5EF4-FFF2-40B4-BE49-F238E27FC236}">
                        <a16:creationId xmlns:a16="http://schemas.microsoft.com/office/drawing/2014/main" id="{55CC49D4-93B7-40C6-A18A-ED529481189B}"/>
                      </a:ext>
                    </a:extLst>
                  </p:cNvPr>
                  <p:cNvGrpSpPr/>
                  <p:nvPr/>
                </p:nvGrpSpPr>
                <p:grpSpPr>
                  <a:xfrm>
                    <a:off x="13390347" y="767775"/>
                    <a:ext cx="978245" cy="1222483"/>
                    <a:chOff x="13159356" y="582904"/>
                    <a:chExt cx="954277" cy="1127521"/>
                  </a:xfrm>
                </p:grpSpPr>
                <p:pic>
                  <p:nvPicPr>
                    <p:cNvPr id="48" name="Picture 4" descr="Free File Icon, Symbol. PNG, SVG Download.">
                      <a:extLst>
                        <a:ext uri="{FF2B5EF4-FFF2-40B4-BE49-F238E27FC236}">
                          <a16:creationId xmlns:a16="http://schemas.microsoft.com/office/drawing/2014/main" id="{77FDFA02-1E0C-4D00-AF83-9766290DD9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0B9D73A5-9B89-4076-885B-7E87A3B71571}"/>
                        </a:ext>
                      </a:extLst>
                    </p:cNvPr>
                    <p:cNvSpPr txBox="1"/>
                    <p:nvPr/>
                  </p:nvSpPr>
                  <p:spPr>
                    <a:xfrm>
                      <a:off x="13159356" y="1241752"/>
                      <a:ext cx="954277" cy="468673"/>
                    </a:xfrm>
                    <a:prstGeom prst="rect">
                      <a:avLst/>
                    </a:prstGeom>
                    <a:noFill/>
                  </p:spPr>
                  <p:txBody>
                    <a:bodyPr wrap="square" rtlCol="0">
                      <a:spAutoFit/>
                    </a:bodyPr>
                    <a:lstStyle/>
                    <a:p>
                      <a:pPr algn="ctr"/>
                      <a:r>
                        <a:rPr lang="en-US" altLang="ko-KR" sz="1000" b="1" dirty="0">
                          <a:latin typeface="+mj-ea"/>
                          <a:ea typeface="+mj-ea"/>
                        </a:rPr>
                        <a:t>Hello.py</a:t>
                      </a:r>
                      <a:endParaRPr lang="ko-KR" altLang="en-US" sz="1000" b="1" dirty="0">
                        <a:latin typeface="+mj-ea"/>
                        <a:ea typeface="+mj-ea"/>
                      </a:endParaRPr>
                    </a:p>
                  </p:txBody>
                </p:sp>
              </p:grpSp>
              <p:sp>
                <p:nvSpPr>
                  <p:cNvPr id="47" name="직사각형 46">
                    <a:extLst>
                      <a:ext uri="{FF2B5EF4-FFF2-40B4-BE49-F238E27FC236}">
                        <a16:creationId xmlns:a16="http://schemas.microsoft.com/office/drawing/2014/main" id="{760339A5-7321-4BE6-BCD2-85F0351C8C1B}"/>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0" name="그룹 49">
                  <a:extLst>
                    <a:ext uri="{FF2B5EF4-FFF2-40B4-BE49-F238E27FC236}">
                      <a16:creationId xmlns:a16="http://schemas.microsoft.com/office/drawing/2014/main" id="{78F2B115-5082-4F33-BCED-B3076FAB4122}"/>
                    </a:ext>
                  </a:extLst>
                </p:cNvPr>
                <p:cNvGrpSpPr/>
                <p:nvPr/>
              </p:nvGrpSpPr>
              <p:grpSpPr>
                <a:xfrm>
                  <a:off x="14208355" y="6666914"/>
                  <a:ext cx="742478" cy="791371"/>
                  <a:chOff x="13361474" y="630265"/>
                  <a:chExt cx="1058927" cy="1359993"/>
                </a:xfrm>
              </p:grpSpPr>
              <p:grpSp>
                <p:nvGrpSpPr>
                  <p:cNvPr id="51" name="그룹 50">
                    <a:extLst>
                      <a:ext uri="{FF2B5EF4-FFF2-40B4-BE49-F238E27FC236}">
                        <a16:creationId xmlns:a16="http://schemas.microsoft.com/office/drawing/2014/main" id="{F0C60A4B-1576-44FE-AAC4-F96D58980D1D}"/>
                      </a:ext>
                    </a:extLst>
                  </p:cNvPr>
                  <p:cNvGrpSpPr/>
                  <p:nvPr/>
                </p:nvGrpSpPr>
                <p:grpSpPr>
                  <a:xfrm>
                    <a:off x="13390347" y="767775"/>
                    <a:ext cx="978245" cy="1222483"/>
                    <a:chOff x="13159356" y="582904"/>
                    <a:chExt cx="954277" cy="1127521"/>
                  </a:xfrm>
                </p:grpSpPr>
                <p:pic>
                  <p:nvPicPr>
                    <p:cNvPr id="53" name="Picture 4" descr="Free File Icon, Symbol. PNG, SVG Download.">
                      <a:extLst>
                        <a:ext uri="{FF2B5EF4-FFF2-40B4-BE49-F238E27FC236}">
                          <a16:creationId xmlns:a16="http://schemas.microsoft.com/office/drawing/2014/main" id="{98C9838E-0312-41D7-9408-1ECB1D471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971D1E08-BEB9-49AA-BA0D-C208F2FA329E}"/>
                        </a:ext>
                      </a:extLst>
                    </p:cNvPr>
                    <p:cNvSpPr txBox="1"/>
                    <p:nvPr/>
                  </p:nvSpPr>
                  <p:spPr>
                    <a:xfrm>
                      <a:off x="13159356" y="1241752"/>
                      <a:ext cx="954277" cy="468673"/>
                    </a:xfrm>
                    <a:prstGeom prst="rect">
                      <a:avLst/>
                    </a:prstGeom>
                    <a:noFill/>
                  </p:spPr>
                  <p:txBody>
                    <a:bodyPr wrap="square" rtlCol="0">
                      <a:spAutoFit/>
                    </a:bodyPr>
                    <a:lstStyle/>
                    <a:p>
                      <a:pPr algn="ctr"/>
                      <a:r>
                        <a:rPr lang="en-US" altLang="ko-KR" sz="1000" b="1" dirty="0">
                          <a:latin typeface="+mj-ea"/>
                          <a:ea typeface="+mj-ea"/>
                        </a:rPr>
                        <a:t>Hello.py</a:t>
                      </a:r>
                      <a:endParaRPr lang="ko-KR" altLang="en-US" sz="1000" b="1" dirty="0">
                        <a:latin typeface="+mj-ea"/>
                        <a:ea typeface="+mj-ea"/>
                      </a:endParaRPr>
                    </a:p>
                  </p:txBody>
                </p:sp>
              </p:grpSp>
              <p:sp>
                <p:nvSpPr>
                  <p:cNvPr id="52" name="직사각형 51">
                    <a:extLst>
                      <a:ext uri="{FF2B5EF4-FFF2-40B4-BE49-F238E27FC236}">
                        <a16:creationId xmlns:a16="http://schemas.microsoft.com/office/drawing/2014/main" id="{583FB1D0-4AA2-456F-989D-D9A9DD4ED73A}"/>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70" name="그룹 69">
                <a:extLst>
                  <a:ext uri="{FF2B5EF4-FFF2-40B4-BE49-F238E27FC236}">
                    <a16:creationId xmlns:a16="http://schemas.microsoft.com/office/drawing/2014/main" id="{680B21F9-31EA-4AEA-9482-15CACF80048E}"/>
                  </a:ext>
                </a:extLst>
              </p:cNvPr>
              <p:cNvGrpSpPr/>
              <p:nvPr/>
            </p:nvGrpSpPr>
            <p:grpSpPr>
              <a:xfrm>
                <a:off x="7140397" y="6889951"/>
                <a:ext cx="2553382" cy="3283156"/>
                <a:chOff x="13492329" y="5709645"/>
                <a:chExt cx="2553382" cy="2675214"/>
              </a:xfrm>
            </p:grpSpPr>
            <p:grpSp>
              <p:nvGrpSpPr>
                <p:cNvPr id="60" name="그룹 59">
                  <a:extLst>
                    <a:ext uri="{FF2B5EF4-FFF2-40B4-BE49-F238E27FC236}">
                      <a16:creationId xmlns:a16="http://schemas.microsoft.com/office/drawing/2014/main" id="{559AC7E3-8B64-4B8D-BB47-91F4AFE11E24}"/>
                    </a:ext>
                  </a:extLst>
                </p:cNvPr>
                <p:cNvGrpSpPr/>
                <p:nvPr/>
              </p:nvGrpSpPr>
              <p:grpSpPr>
                <a:xfrm>
                  <a:off x="13804769" y="5709645"/>
                  <a:ext cx="1811431" cy="2675214"/>
                  <a:chOff x="768529" y="576048"/>
                  <a:chExt cx="3196501" cy="4140188"/>
                </a:xfrm>
              </p:grpSpPr>
              <p:sp>
                <p:nvSpPr>
                  <p:cNvPr id="61" name="사각형: 둥근 모서리 60">
                    <a:extLst>
                      <a:ext uri="{FF2B5EF4-FFF2-40B4-BE49-F238E27FC236}">
                        <a16:creationId xmlns:a16="http://schemas.microsoft.com/office/drawing/2014/main" id="{2F3B9AD5-E585-443D-878D-3AFAEAE68C3D}"/>
                      </a:ext>
                    </a:extLst>
                  </p:cNvPr>
                  <p:cNvSpPr/>
                  <p:nvPr/>
                </p:nvSpPr>
                <p:spPr>
                  <a:xfrm>
                    <a:off x="768529" y="576048"/>
                    <a:ext cx="3142696" cy="1071477"/>
                  </a:xfrm>
                  <a:prstGeom prst="roundRect">
                    <a:avLst>
                      <a:gd name="adj" fmla="val 15325"/>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62" name="직사각형 61">
                    <a:extLst>
                      <a:ext uri="{FF2B5EF4-FFF2-40B4-BE49-F238E27FC236}">
                        <a16:creationId xmlns:a16="http://schemas.microsoft.com/office/drawing/2014/main" id="{7B3F701B-A0C3-48D7-968E-CB0B7908A249}"/>
                      </a:ext>
                    </a:extLst>
                  </p:cNvPr>
                  <p:cNvSpPr/>
                  <p:nvPr/>
                </p:nvSpPr>
                <p:spPr>
                  <a:xfrm>
                    <a:off x="822334" y="1238835"/>
                    <a:ext cx="3142696" cy="3441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63" name="사각형: 둥근 모서리 62">
                    <a:extLst>
                      <a:ext uri="{FF2B5EF4-FFF2-40B4-BE49-F238E27FC236}">
                        <a16:creationId xmlns:a16="http://schemas.microsoft.com/office/drawing/2014/main" id="{9456AFF6-9814-4CD1-A594-8371E7ADFC3E}"/>
                      </a:ext>
                    </a:extLst>
                  </p:cNvPr>
                  <p:cNvSpPr/>
                  <p:nvPr/>
                </p:nvSpPr>
                <p:spPr>
                  <a:xfrm>
                    <a:off x="809424" y="596997"/>
                    <a:ext cx="3142696" cy="4119239"/>
                  </a:xfrm>
                  <a:prstGeom prst="roundRect">
                    <a:avLst>
                      <a:gd name="adj" fmla="val 482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64" name="TextBox 63">
                  <a:extLst>
                    <a:ext uri="{FF2B5EF4-FFF2-40B4-BE49-F238E27FC236}">
                      <a16:creationId xmlns:a16="http://schemas.microsoft.com/office/drawing/2014/main" id="{6909297F-9083-4B6F-AFCF-28F4EBB5B016}"/>
                    </a:ext>
                  </a:extLst>
                </p:cNvPr>
                <p:cNvSpPr txBox="1"/>
                <p:nvPr/>
              </p:nvSpPr>
              <p:spPr>
                <a:xfrm>
                  <a:off x="13492329" y="5797482"/>
                  <a:ext cx="2553382" cy="369332"/>
                </a:xfrm>
                <a:prstGeom prst="rect">
                  <a:avLst/>
                </a:prstGeom>
                <a:noFill/>
              </p:spPr>
              <p:txBody>
                <a:bodyPr wrap="square" rtlCol="0">
                  <a:spAutoFit/>
                </a:bodyPr>
                <a:lstStyle/>
                <a:p>
                  <a:pPr algn="ctr"/>
                  <a:r>
                    <a:rPr lang="ko-KR" altLang="en-US" b="1" dirty="0">
                      <a:latin typeface="12롯데마트드림Medium" panose="02020603020101020101" pitchFamily="18" charset="-127"/>
                      <a:ea typeface="12롯데마트드림Medium" panose="02020603020101020101" pitchFamily="18" charset="-127"/>
                    </a:rPr>
                    <a:t>지역 저장소</a:t>
                  </a:r>
                </a:p>
              </p:txBody>
            </p:sp>
          </p:grpSp>
        </p:grpSp>
      </p:grpSp>
      <p:sp>
        <p:nvSpPr>
          <p:cNvPr id="7" name="TextBox 6">
            <a:extLst>
              <a:ext uri="{FF2B5EF4-FFF2-40B4-BE49-F238E27FC236}">
                <a16:creationId xmlns:a16="http://schemas.microsoft.com/office/drawing/2014/main" id="{A7BC1719-F1D6-45D4-8C3C-4832C6FF057B}"/>
              </a:ext>
            </a:extLst>
          </p:cNvPr>
          <p:cNvSpPr txBox="1"/>
          <p:nvPr/>
        </p:nvSpPr>
        <p:spPr>
          <a:xfrm>
            <a:off x="11232545" y="6268918"/>
            <a:ext cx="9285891" cy="352929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altLang="ko-KR" sz="2400" b="1" dirty="0">
                <a:solidFill>
                  <a:schemeClr val="accent1"/>
                </a:solidFill>
                <a:latin typeface="12롯데마트드림Medium" panose="02020603020101020101" pitchFamily="18" charset="-127"/>
                <a:ea typeface="12롯데마트드림Medium" panose="02020603020101020101" pitchFamily="18" charset="-127"/>
              </a:rPr>
              <a:t>Project Directory </a:t>
            </a:r>
            <a:r>
              <a:rPr lang="en-US" altLang="ko-KR" sz="2000" dirty="0">
                <a:latin typeface="12롯데마트드림Medium" panose="02020603020101020101" pitchFamily="18" charset="-127"/>
                <a:ea typeface="12롯데마트드림Medium" panose="02020603020101020101" pitchFamily="18" charset="-127"/>
              </a:rPr>
              <a:t>: </a:t>
            </a:r>
            <a:r>
              <a:rPr lang="ko-KR" altLang="en-US" sz="2000" dirty="0">
                <a:latin typeface="12롯데마트드림Medium" panose="02020603020101020101" pitchFamily="18" charset="-127"/>
                <a:ea typeface="12롯데마트드림Medium" panose="02020603020101020101" pitchFamily="18" charset="-127"/>
              </a:rPr>
              <a:t>프로젝트가 시작한 로컬 디렉토리</a:t>
            </a:r>
            <a:r>
              <a:rPr lang="en-US" altLang="ko-KR" sz="2000" dirty="0">
                <a:latin typeface="12롯데마트드림Medium" panose="02020603020101020101" pitchFamily="18" charset="-127"/>
                <a:ea typeface="12롯데마트드림Medium" panose="02020603020101020101" pitchFamily="18" charset="-127"/>
              </a:rPr>
              <a:t>(ex. </a:t>
            </a:r>
            <a:r>
              <a:rPr lang="ko-KR" altLang="en-US" sz="2000" dirty="0" err="1">
                <a:latin typeface="12롯데마트드림Medium" panose="02020603020101020101" pitchFamily="18" charset="-127"/>
                <a:ea typeface="12롯데마트드림Medium" panose="02020603020101020101" pitchFamily="18" charset="-127"/>
              </a:rPr>
              <a:t>오픈랩</a:t>
            </a:r>
            <a:r>
              <a:rPr lang="en-US" altLang="ko-KR" sz="2000" dirty="0">
                <a:latin typeface="12롯데마트드림Medium" panose="02020603020101020101" pitchFamily="18" charset="-127"/>
                <a:ea typeface="12롯데마트드림Medium" panose="02020603020101020101" pitchFamily="18" charset="-127"/>
              </a:rPr>
              <a:t>)</a:t>
            </a:r>
          </a:p>
          <a:p>
            <a:pPr marL="342900" indent="-342900">
              <a:lnSpc>
                <a:spcPct val="200000"/>
              </a:lnSpc>
              <a:buFont typeface="Arial" panose="020B0604020202020204" pitchFamily="34" charset="0"/>
              <a:buChar char="•"/>
            </a:pPr>
            <a:r>
              <a:rPr lang="en-US" altLang="ko-KR" sz="2400" b="1" dirty="0">
                <a:solidFill>
                  <a:schemeClr val="accent2"/>
                </a:solidFill>
                <a:latin typeface="12롯데마트드림Medium" panose="02020603020101020101" pitchFamily="18" charset="-127"/>
                <a:ea typeface="12롯데마트드림Medium" panose="02020603020101020101" pitchFamily="18" charset="-127"/>
              </a:rPr>
              <a:t>Working Directory </a:t>
            </a:r>
            <a:r>
              <a:rPr lang="en-US" altLang="ko-KR" sz="2000" dirty="0">
                <a:latin typeface="12롯데마트드림Medium" panose="02020603020101020101" pitchFamily="18" charset="-127"/>
                <a:ea typeface="12롯데마트드림Medium" panose="02020603020101020101" pitchFamily="18" charset="-127"/>
              </a:rPr>
              <a:t>: </a:t>
            </a:r>
            <a:r>
              <a:rPr lang="ko-KR" altLang="en-US" sz="2000" dirty="0">
                <a:latin typeface="12롯데마트드림Medium" panose="02020603020101020101" pitchFamily="18" charset="-127"/>
                <a:ea typeface="12롯데마트드림Medium" panose="02020603020101020101" pitchFamily="18" charset="-127"/>
              </a:rPr>
              <a:t>작업 디렉토리로  사람이 작업하는 공간</a:t>
            </a:r>
            <a:endParaRPr lang="en-US" altLang="ko-KR" sz="2000" dirty="0">
              <a:latin typeface="12롯데마트드림Medium" panose="02020603020101020101" pitchFamily="18" charset="-127"/>
              <a:ea typeface="12롯데마트드림Medium" panose="02020603020101020101" pitchFamily="18" charset="-127"/>
            </a:endParaRPr>
          </a:p>
          <a:p>
            <a:pPr marL="342900" indent="-342900">
              <a:lnSpc>
                <a:spcPct val="150000"/>
              </a:lnSpc>
              <a:buFont typeface="Arial" panose="020B0604020202020204" pitchFamily="34" charset="0"/>
              <a:buChar char="•"/>
            </a:pPr>
            <a:r>
              <a:rPr lang="en-US" altLang="ko-KR" sz="2400" b="1" dirty="0">
                <a:solidFill>
                  <a:srgbClr val="FF0000"/>
                </a:solidFill>
                <a:latin typeface="12롯데마트드림Medium" panose="02020603020101020101" pitchFamily="18" charset="-127"/>
                <a:ea typeface="12롯데마트드림Medium" panose="02020603020101020101" pitchFamily="18" charset="-127"/>
              </a:rPr>
              <a:t>Stage Area </a:t>
            </a:r>
            <a:r>
              <a:rPr lang="en-US" altLang="ko-KR" sz="2000" dirty="0">
                <a:latin typeface="12롯데마트드림Medium" panose="02020603020101020101" pitchFamily="18" charset="-127"/>
                <a:ea typeface="12롯데마트드림Medium" panose="02020603020101020101" pitchFamily="18" charset="-127"/>
              </a:rPr>
              <a:t>: </a:t>
            </a:r>
            <a:r>
              <a:rPr lang="ko-KR" altLang="en-US" sz="2000" dirty="0">
                <a:latin typeface="12롯데마트드림Medium" panose="02020603020101020101" pitchFamily="18" charset="-127"/>
                <a:ea typeface="12롯데마트드림Medium" panose="02020603020101020101" pitchFamily="18" charset="-127"/>
              </a:rPr>
              <a:t>가상의 공간으로 </a:t>
            </a:r>
            <a:r>
              <a:rPr lang="en-US" altLang="ko-KR" sz="2000" dirty="0">
                <a:latin typeface="12롯데마트드림Medium" panose="02020603020101020101" pitchFamily="18" charset="-127"/>
                <a:ea typeface="12롯데마트드림Medium" panose="02020603020101020101" pitchFamily="18" charset="-127"/>
              </a:rPr>
              <a:t>Commit </a:t>
            </a:r>
            <a:r>
              <a:rPr lang="ko-KR" altLang="en-US" sz="2000" dirty="0">
                <a:latin typeface="12롯데마트드림Medium" panose="02020603020101020101" pitchFamily="18" charset="-127"/>
                <a:ea typeface="12롯데마트드림Medium" panose="02020603020101020101" pitchFamily="18" charset="-127"/>
              </a:rPr>
              <a:t>되기 전의 상태를 담아두는 장바구니</a:t>
            </a:r>
            <a:r>
              <a:rPr lang="en-US" altLang="ko-KR" sz="2000" dirty="0">
                <a:latin typeface="12롯데마트드림Medium" panose="02020603020101020101" pitchFamily="18" charset="-127"/>
                <a:ea typeface="12롯데마트드림Medium" panose="02020603020101020101" pitchFamily="18" charset="-127"/>
              </a:rPr>
              <a:t>. </a:t>
            </a:r>
            <a:r>
              <a:rPr lang="ko-KR" altLang="en-US" sz="2000" dirty="0">
                <a:latin typeface="12롯데마트드림Medium" panose="02020603020101020101" pitchFamily="18" charset="-127"/>
                <a:ea typeface="12롯데마트드림Medium" panose="02020603020101020101" pitchFamily="18" charset="-127"/>
              </a:rPr>
              <a:t>즉</a:t>
            </a:r>
            <a:r>
              <a:rPr lang="en-US" altLang="ko-KR" sz="2000" dirty="0">
                <a:latin typeface="12롯데마트드림Medium" panose="02020603020101020101" pitchFamily="18" charset="-127"/>
                <a:ea typeface="12롯데마트드림Medium" panose="02020603020101020101" pitchFamily="18" charset="-127"/>
              </a:rPr>
              <a:t>, commit </a:t>
            </a:r>
            <a:r>
              <a:rPr lang="ko-KR" altLang="en-US" sz="2000" dirty="0">
                <a:latin typeface="12롯데마트드림Medium" panose="02020603020101020101" pitchFamily="18" charset="-127"/>
                <a:ea typeface="12롯데마트드림Medium" panose="02020603020101020101" pitchFamily="18" charset="-127"/>
              </a:rPr>
              <a:t>전에 상태 정보를 담아 두는 공간</a:t>
            </a:r>
            <a:r>
              <a:rPr lang="en-US" altLang="ko-KR" sz="2000" dirty="0">
                <a:latin typeface="12롯데마트드림Medium" panose="02020603020101020101" pitchFamily="18" charset="-127"/>
                <a:ea typeface="12롯데마트드림Medium" panose="02020603020101020101" pitchFamily="18" charset="-127"/>
              </a:rPr>
              <a:t>(git add </a:t>
            </a:r>
            <a:r>
              <a:rPr lang="ko-KR" altLang="en-US" sz="2000" dirty="0">
                <a:latin typeface="12롯데마트드림Medium" panose="02020603020101020101" pitchFamily="18" charset="-127"/>
                <a:ea typeface="12롯데마트드림Medium" panose="02020603020101020101" pitchFamily="18" charset="-127"/>
              </a:rPr>
              <a:t>를 통해 이동된다</a:t>
            </a:r>
            <a:r>
              <a:rPr lang="en-US" altLang="ko-KR" sz="2000" dirty="0">
                <a:latin typeface="12롯데마트드림Medium" panose="02020603020101020101" pitchFamily="18" charset="-127"/>
                <a:ea typeface="12롯데마트드림Medium" panose="02020603020101020101" pitchFamily="18" charset="-127"/>
              </a:rPr>
              <a:t>)</a:t>
            </a:r>
          </a:p>
          <a:p>
            <a:pPr marL="342900" indent="-342900">
              <a:lnSpc>
                <a:spcPct val="150000"/>
              </a:lnSpc>
              <a:buFont typeface="Arial" panose="020B0604020202020204" pitchFamily="34" charset="0"/>
              <a:buChar char="•"/>
            </a:pPr>
            <a:r>
              <a:rPr lang="en-US" altLang="ko-KR" sz="2400" b="1" dirty="0">
                <a:solidFill>
                  <a:schemeClr val="accent3"/>
                </a:solidFill>
                <a:latin typeface="12롯데마트드림Medium" panose="02020603020101020101" pitchFamily="18" charset="-127"/>
                <a:ea typeface="12롯데마트드림Medium" panose="02020603020101020101" pitchFamily="18" charset="-127"/>
              </a:rPr>
              <a:t>Local repository </a:t>
            </a:r>
            <a:r>
              <a:rPr lang="en-US" altLang="ko-KR" sz="2000" dirty="0">
                <a:latin typeface="12롯데마트드림Medium" panose="02020603020101020101" pitchFamily="18" charset="-127"/>
                <a:ea typeface="12롯데마트드림Medium" panose="02020603020101020101" pitchFamily="18" charset="-127"/>
              </a:rPr>
              <a:t>: </a:t>
            </a:r>
            <a:r>
              <a:rPr lang="ko-KR" altLang="en-US" sz="2000" dirty="0">
                <a:latin typeface="12롯데마트드림Medium" panose="02020603020101020101" pitchFamily="18" charset="-127"/>
                <a:ea typeface="12롯데마트드림Medium" panose="02020603020101020101" pitchFamily="18" charset="-127"/>
              </a:rPr>
              <a:t>지역 저장소로 </a:t>
            </a:r>
            <a:r>
              <a:rPr lang="en-US" altLang="ko-KR" sz="2000" dirty="0">
                <a:latin typeface="12롯데마트드림Medium" panose="02020603020101020101" pitchFamily="18" charset="-127"/>
                <a:ea typeface="12롯데마트드림Medium" panose="02020603020101020101" pitchFamily="18" charset="-127"/>
              </a:rPr>
              <a:t>git</a:t>
            </a:r>
            <a:r>
              <a:rPr lang="ko-KR" altLang="en-US" sz="2000" dirty="0">
                <a:latin typeface="12롯데마트드림Medium" panose="02020603020101020101" pitchFamily="18" charset="-127"/>
                <a:ea typeface="12롯데마트드림Medium" panose="02020603020101020101" pitchFamily="18" charset="-127"/>
              </a:rPr>
              <a:t>에 의해서 관리되는 공간</a:t>
            </a:r>
            <a:r>
              <a:rPr lang="en-US" altLang="ko-KR" sz="2000" dirty="0">
                <a:latin typeface="12롯데마트드림Medium" panose="02020603020101020101" pitchFamily="18" charset="-127"/>
                <a:ea typeface="12롯데마트드림Medium" panose="02020603020101020101" pitchFamily="18" charset="-127"/>
              </a:rPr>
              <a:t>. </a:t>
            </a:r>
            <a:r>
              <a:rPr lang="ko-KR" altLang="en-US" sz="2000" dirty="0">
                <a:latin typeface="12롯데마트드림Medium" panose="02020603020101020101" pitchFamily="18" charset="-127"/>
                <a:ea typeface="12롯데마트드림Medium" panose="02020603020101020101" pitchFamily="18" charset="-127"/>
              </a:rPr>
              <a:t>즉</a:t>
            </a:r>
            <a:r>
              <a:rPr lang="en-US" altLang="ko-KR" sz="2000" dirty="0">
                <a:latin typeface="12롯데마트드림Medium" panose="02020603020101020101" pitchFamily="18" charset="-127"/>
                <a:ea typeface="12롯데마트드림Medium" panose="02020603020101020101" pitchFamily="18" charset="-127"/>
              </a:rPr>
              <a:t>,</a:t>
            </a:r>
            <a:r>
              <a:rPr lang="ko-KR" altLang="en-US" sz="2000" dirty="0">
                <a:latin typeface="12롯데마트드림Medium" panose="02020603020101020101" pitchFamily="18" charset="-127"/>
                <a:ea typeface="12롯데마트드림Medium" panose="02020603020101020101" pitchFamily="18" charset="-127"/>
              </a:rPr>
              <a:t> </a:t>
            </a:r>
            <a:r>
              <a:rPr lang="en-US" altLang="ko-KR" sz="2000" dirty="0">
                <a:latin typeface="12롯데마트드림Medium" panose="02020603020101020101" pitchFamily="18" charset="-127"/>
                <a:ea typeface="12롯데마트드림Medium" panose="02020603020101020101" pitchFamily="18" charset="-127"/>
              </a:rPr>
              <a:t>commit </a:t>
            </a:r>
            <a:r>
              <a:rPr lang="ko-KR" altLang="en-US" sz="2000" dirty="0">
                <a:latin typeface="12롯데마트드림Medium" panose="02020603020101020101" pitchFamily="18" charset="-127"/>
                <a:ea typeface="12롯데마트드림Medium" panose="02020603020101020101" pitchFamily="18" charset="-127"/>
              </a:rPr>
              <a:t>된 스냅샷</a:t>
            </a:r>
            <a:r>
              <a:rPr lang="en-US" altLang="ko-KR" sz="2000" dirty="0">
                <a:latin typeface="12롯데마트드림Medium" panose="02020603020101020101" pitchFamily="18" charset="-127"/>
                <a:ea typeface="12롯데마트드림Medium" panose="02020603020101020101" pitchFamily="18" charset="-127"/>
              </a:rPr>
              <a:t>(</a:t>
            </a:r>
            <a:r>
              <a:rPr lang="ko-KR" altLang="en-US" sz="2000" dirty="0">
                <a:latin typeface="12롯데마트드림Medium" panose="02020603020101020101" pitchFamily="18" charset="-127"/>
                <a:ea typeface="12롯데마트드림Medium" panose="02020603020101020101" pitchFamily="18" charset="-127"/>
              </a:rPr>
              <a:t>버전</a:t>
            </a:r>
            <a:r>
              <a:rPr lang="en-US" altLang="ko-KR" sz="2000" dirty="0">
                <a:latin typeface="12롯데마트드림Medium" panose="02020603020101020101" pitchFamily="18" charset="-127"/>
                <a:ea typeface="12롯데마트드림Medium" panose="02020603020101020101" pitchFamily="18" charset="-127"/>
              </a:rPr>
              <a:t>)</a:t>
            </a:r>
            <a:r>
              <a:rPr lang="ko-KR" altLang="en-US" sz="2000" dirty="0">
                <a:latin typeface="12롯데마트드림Medium" panose="02020603020101020101" pitchFamily="18" charset="-127"/>
                <a:ea typeface="12롯데마트드림Medium" panose="02020603020101020101" pitchFamily="18" charset="-127"/>
              </a:rPr>
              <a:t>들의 관리되는 공간</a:t>
            </a:r>
            <a:r>
              <a:rPr lang="en-US" altLang="ko-KR" sz="2000" dirty="0">
                <a:latin typeface="12롯데마트드림Medium" panose="02020603020101020101" pitchFamily="18" charset="-127"/>
                <a:ea typeface="12롯데마트드림Medium" panose="02020603020101020101" pitchFamily="18" charset="-127"/>
              </a:rPr>
              <a:t>(git commit </a:t>
            </a:r>
            <a:r>
              <a:rPr lang="ko-KR" altLang="en-US" sz="2000" dirty="0">
                <a:latin typeface="12롯데마트드림Medium" panose="02020603020101020101" pitchFamily="18" charset="-127"/>
                <a:ea typeface="12롯데마트드림Medium" panose="02020603020101020101" pitchFamily="18" charset="-127"/>
              </a:rPr>
              <a:t>을 통해 이동된다</a:t>
            </a:r>
            <a:r>
              <a:rPr lang="en-US" altLang="ko-KR" sz="2000" dirty="0">
                <a:latin typeface="12롯데마트드림Medium" panose="02020603020101020101" pitchFamily="18" charset="-127"/>
                <a:ea typeface="12롯데마트드림Medium" panose="02020603020101020101" pitchFamily="18" charset="-127"/>
              </a:rPr>
              <a:t>)</a:t>
            </a:r>
            <a:endParaRPr lang="ko-KR" altLang="en-US" sz="2000" dirty="0">
              <a:latin typeface="12롯데마트드림Medium" panose="02020603020101020101" pitchFamily="18" charset="-127"/>
              <a:ea typeface="12롯데마트드림Medium" panose="02020603020101020101" pitchFamily="18" charset="-127"/>
            </a:endParaRPr>
          </a:p>
        </p:txBody>
      </p:sp>
    </p:spTree>
    <p:extLst>
      <p:ext uri="{BB962C8B-B14F-4D97-AF65-F5344CB8AC3E}">
        <p14:creationId xmlns:p14="http://schemas.microsoft.com/office/powerpoint/2010/main" val="2867496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817278" y="1632987"/>
            <a:ext cx="11396649" cy="584775"/>
          </a:xfrm>
          <a:prstGeom prst="rect">
            <a:avLst/>
          </a:prstGeom>
        </p:spPr>
        <p:txBody>
          <a:bodyPr wrap="square">
            <a:spAutoFit/>
          </a:bodyPr>
          <a:lstStyle/>
          <a:p>
            <a:pPr marL="457200" indent="-457200" algn="ctr">
              <a:buFont typeface="Arial" panose="020B0604020202020204" pitchFamily="34" charset="0"/>
              <a:buChar char="•"/>
            </a:pPr>
            <a:r>
              <a:rPr lang="en-US" altLang="ko-KR" sz="3200" b="1" dirty="0">
                <a:latin typeface="12롯데마트드림Medium" panose="02020603020101020101" pitchFamily="18" charset="-127"/>
                <a:ea typeface="12롯데마트드림Medium" panose="02020603020101020101" pitchFamily="18" charset="-127"/>
              </a:rPr>
              <a:t>Print.py </a:t>
            </a:r>
            <a:r>
              <a:rPr lang="ko-KR" altLang="en-US" sz="3200" b="1" dirty="0">
                <a:latin typeface="12롯데마트드림Medium" panose="02020603020101020101" pitchFamily="18" charset="-127"/>
                <a:ea typeface="12롯데마트드림Medium" panose="02020603020101020101" pitchFamily="18" charset="-127"/>
              </a:rPr>
              <a:t>파일에 대해 하나의 스냅샷</a:t>
            </a:r>
            <a:r>
              <a:rPr lang="en-US" altLang="ko-KR" sz="3200" b="1" dirty="0">
                <a:latin typeface="12롯데마트드림Medium" panose="02020603020101020101" pitchFamily="18" charset="-127"/>
                <a:ea typeface="12롯데마트드림Medium" panose="02020603020101020101" pitchFamily="18" charset="-127"/>
              </a:rPr>
              <a:t>(</a:t>
            </a:r>
            <a:r>
              <a:rPr lang="ko-KR" altLang="en-US" sz="3200" b="1" dirty="0">
                <a:latin typeface="12롯데마트드림Medium" panose="02020603020101020101" pitchFamily="18" charset="-127"/>
                <a:ea typeface="12롯데마트드림Medium" panose="02020603020101020101" pitchFamily="18" charset="-127"/>
              </a:rPr>
              <a:t>버전</a:t>
            </a:r>
            <a:r>
              <a:rPr lang="en-US" altLang="ko-KR" sz="3200" b="1" dirty="0">
                <a:latin typeface="12롯데마트드림Medium" panose="02020603020101020101" pitchFamily="18" charset="-127"/>
                <a:ea typeface="12롯데마트드림Medium" panose="02020603020101020101" pitchFamily="18" charset="-127"/>
              </a:rPr>
              <a:t>)</a:t>
            </a:r>
            <a:r>
              <a:rPr lang="ko-KR" altLang="en-US" sz="3200" b="1" dirty="0">
                <a:latin typeface="12롯데마트드림Medium" panose="02020603020101020101" pitchFamily="18" charset="-127"/>
                <a:ea typeface="12롯데마트드림Medium" panose="02020603020101020101" pitchFamily="18" charset="-127"/>
              </a:rPr>
              <a:t> 만들기</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433953"/>
            <a:ext cx="14534853"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작업 디렉토리에서 수정된 정보를 </a:t>
            </a:r>
            <a:r>
              <a:rPr lang="en-US" altLang="ko-KR" sz="2400" b="1" dirty="0">
                <a:latin typeface="12롯데마트드림Medium" panose="02020603020101020101" pitchFamily="18" charset="-127"/>
                <a:ea typeface="12롯데마트드림Medium" panose="02020603020101020101" pitchFamily="18" charset="-127"/>
              </a:rPr>
              <a:t>git add</a:t>
            </a:r>
            <a:r>
              <a:rPr lang="ko-KR" altLang="en-US" sz="2400" b="1" dirty="0">
                <a:latin typeface="12롯데마트드림Medium" panose="02020603020101020101" pitchFamily="18" charset="-127"/>
                <a:ea typeface="12롯데마트드림Medium" panose="02020603020101020101" pitchFamily="18" charset="-127"/>
              </a:rPr>
              <a:t>를 통해 </a:t>
            </a:r>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로 이동시킨다</a:t>
            </a:r>
            <a:r>
              <a:rPr lang="en-US" altLang="ko-KR" sz="2400" b="1" dirty="0">
                <a:latin typeface="12롯데마트드림Medium" panose="02020603020101020101" pitchFamily="18" charset="-127"/>
                <a:ea typeface="12롯데마트드림Medium" panose="02020603020101020101" pitchFamily="18" charset="-127"/>
              </a:rPr>
              <a:t>.</a:t>
            </a:r>
            <a:endParaRPr lang="ko-KR" altLang="en-US" sz="2400" b="1" dirty="0">
              <a:latin typeface="12롯데마트드림Medium" panose="02020603020101020101" pitchFamily="18" charset="-127"/>
              <a:ea typeface="12롯데마트드림Medium" panose="02020603020101020101" pitchFamily="18" charset="-127"/>
            </a:endParaRPr>
          </a:p>
        </p:txBody>
      </p:sp>
      <p:pic>
        <p:nvPicPr>
          <p:cNvPr id="2" name="그림 1">
            <a:extLst>
              <a:ext uri="{FF2B5EF4-FFF2-40B4-BE49-F238E27FC236}">
                <a16:creationId xmlns:a16="http://schemas.microsoft.com/office/drawing/2014/main" id="{E94F4771-BC72-4D2F-ADC2-83055CC60604}"/>
              </a:ext>
            </a:extLst>
          </p:cNvPr>
          <p:cNvPicPr>
            <a:picLocks noChangeAspect="1"/>
          </p:cNvPicPr>
          <p:nvPr/>
        </p:nvPicPr>
        <p:blipFill rotWithShape="1">
          <a:blip r:embed="rId3"/>
          <a:srcRect r="57413" b="74496"/>
          <a:stretch/>
        </p:blipFill>
        <p:spPr>
          <a:xfrm>
            <a:off x="3753146" y="3111809"/>
            <a:ext cx="4766495" cy="2140866"/>
          </a:xfrm>
          <a:prstGeom prst="rect">
            <a:avLst/>
          </a:prstGeom>
        </p:spPr>
      </p:pic>
      <p:sp>
        <p:nvSpPr>
          <p:cNvPr id="8" name="직사각형 7">
            <a:extLst>
              <a:ext uri="{FF2B5EF4-FFF2-40B4-BE49-F238E27FC236}">
                <a16:creationId xmlns:a16="http://schemas.microsoft.com/office/drawing/2014/main" id="{08B4C430-2194-4C40-85A4-6C77F533D5C9}"/>
              </a:ext>
            </a:extLst>
          </p:cNvPr>
          <p:cNvSpPr/>
          <p:nvPr/>
        </p:nvSpPr>
        <p:spPr>
          <a:xfrm>
            <a:off x="5612524" y="4424250"/>
            <a:ext cx="189186" cy="29019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1EEE7189-DA26-4D5E-BEAE-BCCB9E0ABF26}"/>
              </a:ext>
            </a:extLst>
          </p:cNvPr>
          <p:cNvSpPr txBox="1"/>
          <p:nvPr/>
        </p:nvSpPr>
        <p:spPr>
          <a:xfrm>
            <a:off x="4814021" y="3850485"/>
            <a:ext cx="622339" cy="338554"/>
          </a:xfrm>
          <a:prstGeom prst="rect">
            <a:avLst/>
          </a:prstGeom>
          <a:solidFill>
            <a:schemeClr val="bg1"/>
          </a:solidFill>
          <a:ln w="38100">
            <a:solidFill>
              <a:schemeClr val="accent6"/>
            </a:solidFill>
          </a:ln>
        </p:spPr>
        <p:txBody>
          <a:bodyPr wrap="square" rtlCol="0">
            <a:spAutoFit/>
          </a:bodyPr>
          <a:lstStyle/>
          <a:p>
            <a:pPr algn="ctr"/>
            <a:r>
              <a:rPr lang="ko-KR" altLang="en-US" sz="1600" dirty="0">
                <a:latin typeface="12롯데마트드림Medium" panose="02020603020101020101" pitchFamily="18" charset="-127"/>
                <a:ea typeface="12롯데마트드림Medium" panose="02020603020101020101" pitchFamily="18" charset="-127"/>
              </a:rPr>
              <a:t>클릭</a:t>
            </a:r>
          </a:p>
        </p:txBody>
      </p:sp>
      <p:cxnSp>
        <p:nvCxnSpPr>
          <p:cNvPr id="9" name="직선 화살표 연결선 8">
            <a:extLst>
              <a:ext uri="{FF2B5EF4-FFF2-40B4-BE49-F238E27FC236}">
                <a16:creationId xmlns:a16="http://schemas.microsoft.com/office/drawing/2014/main" id="{76A5E6C7-F47C-492A-83C6-15ECACAA1F30}"/>
              </a:ext>
            </a:extLst>
          </p:cNvPr>
          <p:cNvCxnSpPr>
            <a:cxnSpLocks/>
          </p:cNvCxnSpPr>
          <p:nvPr/>
        </p:nvCxnSpPr>
        <p:spPr>
          <a:xfrm>
            <a:off x="5401271" y="4189039"/>
            <a:ext cx="211253" cy="26550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0814F2-151F-4386-ACFA-064BE26F0F91}"/>
              </a:ext>
            </a:extLst>
          </p:cNvPr>
          <p:cNvSpPr txBox="1"/>
          <p:nvPr/>
        </p:nvSpPr>
        <p:spPr>
          <a:xfrm>
            <a:off x="3075229" y="6294292"/>
            <a:ext cx="14534853"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작업 디렉토리에서 수정된 정보</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상태</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가 </a:t>
            </a:r>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로 이동된 것을 알 수 있다</a:t>
            </a:r>
          </a:p>
        </p:txBody>
      </p:sp>
      <p:pic>
        <p:nvPicPr>
          <p:cNvPr id="156" name="그림 155">
            <a:extLst>
              <a:ext uri="{FF2B5EF4-FFF2-40B4-BE49-F238E27FC236}">
                <a16:creationId xmlns:a16="http://schemas.microsoft.com/office/drawing/2014/main" id="{AC14CBB1-876E-4BBE-9F66-46AB57A4CCD1}"/>
              </a:ext>
            </a:extLst>
          </p:cNvPr>
          <p:cNvPicPr>
            <a:picLocks noChangeAspect="1"/>
          </p:cNvPicPr>
          <p:nvPr/>
        </p:nvPicPr>
        <p:blipFill>
          <a:blip r:embed="rId4"/>
          <a:stretch>
            <a:fillRect/>
          </a:stretch>
        </p:blipFill>
        <p:spPr>
          <a:xfrm>
            <a:off x="13904462" y="2895618"/>
            <a:ext cx="4766495" cy="3016144"/>
          </a:xfrm>
          <a:prstGeom prst="rect">
            <a:avLst/>
          </a:prstGeom>
        </p:spPr>
      </p:pic>
      <p:pic>
        <p:nvPicPr>
          <p:cNvPr id="162" name="그림 161">
            <a:extLst>
              <a:ext uri="{FF2B5EF4-FFF2-40B4-BE49-F238E27FC236}">
                <a16:creationId xmlns:a16="http://schemas.microsoft.com/office/drawing/2014/main" id="{5515A0D3-64C4-4D43-BF06-D94B249D738C}"/>
              </a:ext>
            </a:extLst>
          </p:cNvPr>
          <p:cNvPicPr>
            <a:picLocks noChangeAspect="1"/>
          </p:cNvPicPr>
          <p:nvPr/>
        </p:nvPicPr>
        <p:blipFill>
          <a:blip r:embed="rId5"/>
          <a:stretch>
            <a:fillRect/>
          </a:stretch>
        </p:blipFill>
        <p:spPr>
          <a:xfrm>
            <a:off x="13904461" y="6953379"/>
            <a:ext cx="4766495" cy="3016144"/>
          </a:xfrm>
          <a:prstGeom prst="rect">
            <a:avLst/>
          </a:prstGeom>
        </p:spPr>
      </p:pic>
      <p:pic>
        <p:nvPicPr>
          <p:cNvPr id="163" name="그림 162">
            <a:extLst>
              <a:ext uri="{FF2B5EF4-FFF2-40B4-BE49-F238E27FC236}">
                <a16:creationId xmlns:a16="http://schemas.microsoft.com/office/drawing/2014/main" id="{2C13FEFB-2808-45FE-84EC-FEE1C253C97C}"/>
              </a:ext>
            </a:extLst>
          </p:cNvPr>
          <p:cNvPicPr>
            <a:picLocks noChangeAspect="1"/>
          </p:cNvPicPr>
          <p:nvPr/>
        </p:nvPicPr>
        <p:blipFill rotWithShape="1">
          <a:blip r:embed="rId6"/>
          <a:srcRect r="58399" b="75127"/>
          <a:stretch/>
        </p:blipFill>
        <p:spPr>
          <a:xfrm>
            <a:off x="3753146" y="7293189"/>
            <a:ext cx="5072047" cy="2274403"/>
          </a:xfrm>
          <a:prstGeom prst="rect">
            <a:avLst/>
          </a:prstGeom>
        </p:spPr>
      </p:pic>
      <p:sp>
        <p:nvSpPr>
          <p:cNvPr id="164" name="직사각형 163">
            <a:extLst>
              <a:ext uri="{FF2B5EF4-FFF2-40B4-BE49-F238E27FC236}">
                <a16:creationId xmlns:a16="http://schemas.microsoft.com/office/drawing/2014/main" id="{21171F35-C905-4C53-A2EC-280F21D92491}"/>
              </a:ext>
            </a:extLst>
          </p:cNvPr>
          <p:cNvSpPr/>
          <p:nvPr/>
        </p:nvSpPr>
        <p:spPr>
          <a:xfrm>
            <a:off x="4308232" y="8430390"/>
            <a:ext cx="2013740" cy="64908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9" name="TextBox 168">
            <a:extLst>
              <a:ext uri="{FF2B5EF4-FFF2-40B4-BE49-F238E27FC236}">
                <a16:creationId xmlns:a16="http://schemas.microsoft.com/office/drawing/2014/main" id="{13FB6853-2840-4629-A1CB-3476A89EA791}"/>
              </a:ext>
            </a:extLst>
          </p:cNvPr>
          <p:cNvSpPr txBox="1"/>
          <p:nvPr/>
        </p:nvSpPr>
        <p:spPr>
          <a:xfrm>
            <a:off x="14567338" y="2242688"/>
            <a:ext cx="3042744" cy="461665"/>
          </a:xfrm>
          <a:prstGeom prst="rect">
            <a:avLst/>
          </a:prstGeom>
          <a:noFill/>
        </p:spPr>
        <p:txBody>
          <a:bodyPr wrap="square" rtlCol="0">
            <a:spAutoFit/>
          </a:bodyPr>
          <a:lstStyle/>
          <a:p>
            <a:pPr algn="ctr"/>
            <a:r>
              <a:rPr lang="en-US" altLang="ko-KR" sz="2400" dirty="0">
                <a:latin typeface="12롯데마트드림Bold" panose="02020603020101020101" pitchFamily="18" charset="-127"/>
                <a:ea typeface="12롯데마트드림Bold" panose="02020603020101020101" pitchFamily="18" charset="-127"/>
              </a:rPr>
              <a:t>&lt; </a:t>
            </a:r>
            <a:r>
              <a:rPr lang="ko-KR" altLang="en-US" sz="2400" dirty="0">
                <a:latin typeface="12롯데마트드림Bold" panose="02020603020101020101" pitchFamily="18" charset="-127"/>
                <a:ea typeface="12롯데마트드림Bold" panose="02020603020101020101" pitchFamily="18" charset="-127"/>
              </a:rPr>
              <a:t>현재 상태 </a:t>
            </a:r>
            <a:r>
              <a:rPr lang="en-US" altLang="ko-KR" sz="2400" dirty="0">
                <a:latin typeface="12롯데마트드림Bold" panose="02020603020101020101" pitchFamily="18" charset="-127"/>
                <a:ea typeface="12롯데마트드림Bold" panose="02020603020101020101" pitchFamily="18" charset="-127"/>
              </a:rPr>
              <a:t>&gt;</a:t>
            </a:r>
            <a:endParaRPr lang="ko-KR" altLang="en-US" sz="2400" dirty="0">
              <a:latin typeface="12롯데마트드림Bold" panose="02020603020101020101" pitchFamily="18" charset="-127"/>
              <a:ea typeface="12롯데마트드림Bold" panose="02020603020101020101" pitchFamily="18" charset="-127"/>
            </a:endParaRPr>
          </a:p>
        </p:txBody>
      </p:sp>
    </p:spTree>
    <p:extLst>
      <p:ext uri="{BB962C8B-B14F-4D97-AF65-F5344CB8AC3E}">
        <p14:creationId xmlns:p14="http://schemas.microsoft.com/office/powerpoint/2010/main" val="3261634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7341CCF0-2246-4D9E-B429-CE5FC82EB06B}"/>
              </a:ext>
            </a:extLst>
          </p:cNvPr>
          <p:cNvPicPr>
            <a:picLocks noChangeAspect="1"/>
          </p:cNvPicPr>
          <p:nvPr/>
        </p:nvPicPr>
        <p:blipFill rotWithShape="1">
          <a:blip r:embed="rId3"/>
          <a:srcRect r="59482" b="76286"/>
          <a:stretch/>
        </p:blipFill>
        <p:spPr>
          <a:xfrm>
            <a:off x="3546375" y="7085610"/>
            <a:ext cx="4939917" cy="2168447"/>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817278" y="1632987"/>
            <a:ext cx="11396649" cy="584775"/>
          </a:xfrm>
          <a:prstGeom prst="rect">
            <a:avLst/>
          </a:prstGeom>
        </p:spPr>
        <p:txBody>
          <a:bodyPr wrap="square">
            <a:spAutoFit/>
          </a:bodyPr>
          <a:lstStyle/>
          <a:p>
            <a:pPr marL="457200" indent="-457200" algn="ctr">
              <a:buFont typeface="Arial" panose="020B0604020202020204" pitchFamily="34" charset="0"/>
              <a:buChar char="•"/>
            </a:pPr>
            <a:r>
              <a:rPr lang="en-US" altLang="ko-KR" sz="3200" b="1" dirty="0">
                <a:latin typeface="12롯데마트드림Medium" panose="02020603020101020101" pitchFamily="18" charset="-127"/>
                <a:ea typeface="12롯데마트드림Medium" panose="02020603020101020101" pitchFamily="18" charset="-127"/>
              </a:rPr>
              <a:t>Print.py </a:t>
            </a:r>
            <a:r>
              <a:rPr lang="ko-KR" altLang="en-US" sz="3200" b="1" dirty="0">
                <a:latin typeface="12롯데마트드림Medium" panose="02020603020101020101" pitchFamily="18" charset="-127"/>
                <a:ea typeface="12롯데마트드림Medium" panose="02020603020101020101" pitchFamily="18" charset="-127"/>
              </a:rPr>
              <a:t>파일에 대해 하나의 스냅샷</a:t>
            </a:r>
            <a:r>
              <a:rPr lang="en-US" altLang="ko-KR" sz="3200" b="1" dirty="0">
                <a:latin typeface="12롯데마트드림Medium" panose="02020603020101020101" pitchFamily="18" charset="-127"/>
                <a:ea typeface="12롯데마트드림Medium" panose="02020603020101020101" pitchFamily="18" charset="-127"/>
              </a:rPr>
              <a:t>(</a:t>
            </a:r>
            <a:r>
              <a:rPr lang="ko-KR" altLang="en-US" sz="3200" b="1" dirty="0">
                <a:latin typeface="12롯데마트드림Medium" panose="02020603020101020101" pitchFamily="18" charset="-127"/>
                <a:ea typeface="12롯데마트드림Medium" panose="02020603020101020101" pitchFamily="18" charset="-127"/>
              </a:rPr>
              <a:t>버전</a:t>
            </a:r>
            <a:r>
              <a:rPr lang="en-US" altLang="ko-KR" sz="3200" b="1" dirty="0">
                <a:latin typeface="12롯데마트드림Medium" panose="02020603020101020101" pitchFamily="18" charset="-127"/>
                <a:ea typeface="12롯데마트드림Medium" panose="02020603020101020101" pitchFamily="18" charset="-127"/>
              </a:rPr>
              <a:t>)</a:t>
            </a:r>
            <a:r>
              <a:rPr lang="ko-KR" altLang="en-US" sz="3200" b="1" dirty="0">
                <a:latin typeface="12롯데마트드림Medium" panose="02020603020101020101" pitchFamily="18" charset="-127"/>
                <a:ea typeface="12롯데마트드림Medium" panose="02020603020101020101" pitchFamily="18" charset="-127"/>
              </a:rPr>
              <a:t> 만들기</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433954"/>
            <a:ext cx="11396649"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로 이동된 정보</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상태</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를 지역 저장소로 옮기기 위해 </a:t>
            </a:r>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메시지 입력하기</a:t>
            </a:r>
          </a:p>
        </p:txBody>
      </p:sp>
      <p:sp>
        <p:nvSpPr>
          <p:cNvPr id="169" name="TextBox 168">
            <a:extLst>
              <a:ext uri="{FF2B5EF4-FFF2-40B4-BE49-F238E27FC236}">
                <a16:creationId xmlns:a16="http://schemas.microsoft.com/office/drawing/2014/main" id="{13FB6853-2840-4629-A1CB-3476A89EA791}"/>
              </a:ext>
            </a:extLst>
          </p:cNvPr>
          <p:cNvSpPr txBox="1"/>
          <p:nvPr/>
        </p:nvSpPr>
        <p:spPr>
          <a:xfrm>
            <a:off x="15032447" y="2314962"/>
            <a:ext cx="3042744" cy="461665"/>
          </a:xfrm>
          <a:prstGeom prst="rect">
            <a:avLst/>
          </a:prstGeom>
          <a:noFill/>
        </p:spPr>
        <p:txBody>
          <a:bodyPr wrap="square" rtlCol="0">
            <a:spAutoFit/>
          </a:bodyPr>
          <a:lstStyle/>
          <a:p>
            <a:pPr algn="ctr"/>
            <a:r>
              <a:rPr lang="en-US" altLang="ko-KR" sz="2400" dirty="0">
                <a:latin typeface="12롯데마트드림Bold" panose="02020603020101020101" pitchFamily="18" charset="-127"/>
                <a:ea typeface="12롯데마트드림Bold" panose="02020603020101020101" pitchFamily="18" charset="-127"/>
              </a:rPr>
              <a:t>&lt; </a:t>
            </a:r>
            <a:r>
              <a:rPr lang="ko-KR" altLang="en-US" sz="2400" dirty="0">
                <a:latin typeface="12롯데마트드림Bold" panose="02020603020101020101" pitchFamily="18" charset="-127"/>
                <a:ea typeface="12롯데마트드림Bold" panose="02020603020101020101" pitchFamily="18" charset="-127"/>
              </a:rPr>
              <a:t>현재 상태 </a:t>
            </a:r>
            <a:r>
              <a:rPr lang="en-US" altLang="ko-KR" sz="2400" dirty="0">
                <a:latin typeface="12롯데마트드림Bold" panose="02020603020101020101" pitchFamily="18" charset="-127"/>
                <a:ea typeface="12롯데마트드림Bold" panose="02020603020101020101" pitchFamily="18" charset="-127"/>
              </a:rPr>
              <a:t>&gt;</a:t>
            </a:r>
            <a:endParaRPr lang="ko-KR" altLang="en-US" sz="2400" dirty="0">
              <a:latin typeface="12롯데마트드림Bold" panose="02020603020101020101" pitchFamily="18" charset="-127"/>
              <a:ea typeface="12롯데마트드림Bold" panose="02020603020101020101" pitchFamily="18" charset="-127"/>
            </a:endParaRPr>
          </a:p>
        </p:txBody>
      </p:sp>
      <p:pic>
        <p:nvPicPr>
          <p:cNvPr id="10" name="그림 9">
            <a:extLst>
              <a:ext uri="{FF2B5EF4-FFF2-40B4-BE49-F238E27FC236}">
                <a16:creationId xmlns:a16="http://schemas.microsoft.com/office/drawing/2014/main" id="{37E4ED2C-FE66-490B-907E-5FCB623B703F}"/>
              </a:ext>
            </a:extLst>
          </p:cNvPr>
          <p:cNvPicPr>
            <a:picLocks noChangeAspect="1"/>
          </p:cNvPicPr>
          <p:nvPr/>
        </p:nvPicPr>
        <p:blipFill rotWithShape="1">
          <a:blip r:embed="rId4"/>
          <a:srcRect r="59482" b="75710"/>
          <a:stretch/>
        </p:blipFill>
        <p:spPr>
          <a:xfrm>
            <a:off x="3620759" y="3391420"/>
            <a:ext cx="4939917" cy="2221104"/>
          </a:xfrm>
          <a:prstGeom prst="rect">
            <a:avLst/>
          </a:prstGeom>
        </p:spPr>
      </p:pic>
      <p:sp>
        <p:nvSpPr>
          <p:cNvPr id="11" name="직사각형 10">
            <a:extLst>
              <a:ext uri="{FF2B5EF4-FFF2-40B4-BE49-F238E27FC236}">
                <a16:creationId xmlns:a16="http://schemas.microsoft.com/office/drawing/2014/main" id="{51AA5B1B-B99C-4B98-B210-DFF66EB105B0}"/>
              </a:ext>
            </a:extLst>
          </p:cNvPr>
          <p:cNvSpPr/>
          <p:nvPr/>
        </p:nvSpPr>
        <p:spPr>
          <a:xfrm>
            <a:off x="4461640" y="4186662"/>
            <a:ext cx="1560787" cy="33804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a:extLst>
              <a:ext uri="{FF2B5EF4-FFF2-40B4-BE49-F238E27FC236}">
                <a16:creationId xmlns:a16="http://schemas.microsoft.com/office/drawing/2014/main" id="{90266A8D-970C-46A8-8AA3-846D98B684EA}"/>
              </a:ext>
            </a:extLst>
          </p:cNvPr>
          <p:cNvCxnSpPr>
            <a:cxnSpLocks/>
          </p:cNvCxnSpPr>
          <p:nvPr/>
        </p:nvCxnSpPr>
        <p:spPr>
          <a:xfrm flipV="1">
            <a:off x="5092263" y="7404997"/>
            <a:ext cx="4351282"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5C2E800-A817-4BBB-99CB-99F82D22DDD0}"/>
              </a:ext>
            </a:extLst>
          </p:cNvPr>
          <p:cNvSpPr txBox="1"/>
          <p:nvPr/>
        </p:nvSpPr>
        <p:spPr>
          <a:xfrm>
            <a:off x="9080885" y="7211738"/>
            <a:ext cx="2412178" cy="400110"/>
          </a:xfrm>
          <a:prstGeom prst="rect">
            <a:avLst/>
          </a:prstGeom>
          <a:noFill/>
        </p:spPr>
        <p:txBody>
          <a:bodyPr wrap="square" rtlCol="0">
            <a:spAutoFit/>
          </a:bodyPr>
          <a:lstStyle/>
          <a:p>
            <a:pPr algn="ctr"/>
            <a:r>
              <a:rPr lang="en-US" altLang="ko-KR" sz="2000" dirty="0">
                <a:latin typeface="12롯데마트드림Medium" panose="02020603020101020101" pitchFamily="18" charset="-127"/>
                <a:ea typeface="12롯데마트드림Medium" panose="02020603020101020101" pitchFamily="18" charset="-127"/>
              </a:rPr>
              <a:t>*V </a:t>
            </a:r>
            <a:r>
              <a:rPr lang="ko-KR" altLang="en-US" sz="2000" dirty="0">
                <a:latin typeface="12롯데마트드림Medium" panose="02020603020101020101" pitchFamily="18" charset="-127"/>
                <a:ea typeface="12롯데마트드림Medium" panose="02020603020101020101" pitchFamily="18" charset="-127"/>
              </a:rPr>
              <a:t>표기 클릭</a:t>
            </a:r>
          </a:p>
        </p:txBody>
      </p:sp>
      <p:sp>
        <p:nvSpPr>
          <p:cNvPr id="23" name="TextBox 22">
            <a:extLst>
              <a:ext uri="{FF2B5EF4-FFF2-40B4-BE49-F238E27FC236}">
                <a16:creationId xmlns:a16="http://schemas.microsoft.com/office/drawing/2014/main" id="{28949796-E4F2-4A4F-9419-8FAAB413D0B8}"/>
              </a:ext>
            </a:extLst>
          </p:cNvPr>
          <p:cNvSpPr txBox="1"/>
          <p:nvPr/>
        </p:nvSpPr>
        <p:spPr>
          <a:xfrm>
            <a:off x="3075229" y="6261587"/>
            <a:ext cx="11182054"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로 이동된 정보</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상태</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를 지역 저장소로 옮기기 위해 </a:t>
            </a:r>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버튼 클릭하기</a:t>
            </a:r>
          </a:p>
        </p:txBody>
      </p:sp>
      <p:sp>
        <p:nvSpPr>
          <p:cNvPr id="25" name="직사각형 24">
            <a:extLst>
              <a:ext uri="{FF2B5EF4-FFF2-40B4-BE49-F238E27FC236}">
                <a16:creationId xmlns:a16="http://schemas.microsoft.com/office/drawing/2014/main" id="{845A8191-B457-4CE4-ABBD-C824B5107E5F}"/>
              </a:ext>
            </a:extLst>
          </p:cNvPr>
          <p:cNvSpPr/>
          <p:nvPr/>
        </p:nvSpPr>
        <p:spPr>
          <a:xfrm>
            <a:off x="4776952" y="7404997"/>
            <a:ext cx="315311" cy="41370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AA142E0E-2479-46FA-ADA0-C2D5A69A1684}"/>
              </a:ext>
            </a:extLst>
          </p:cNvPr>
          <p:cNvSpPr txBox="1"/>
          <p:nvPr/>
        </p:nvSpPr>
        <p:spPr>
          <a:xfrm>
            <a:off x="15429023" y="10226034"/>
            <a:ext cx="5738702" cy="400110"/>
          </a:xfrm>
          <a:prstGeom prst="rect">
            <a:avLst/>
          </a:prstGeom>
          <a:noFill/>
        </p:spPr>
        <p:txBody>
          <a:bodyPr wrap="square" rtlCol="0">
            <a:spAutoFit/>
          </a:bodyPr>
          <a:lstStyle/>
          <a:p>
            <a:r>
              <a:rPr lang="en-US" altLang="ko-KR" sz="2000" dirty="0">
                <a:latin typeface="12롯데마트드림Medium" panose="02020603020101020101" pitchFamily="18" charset="-127"/>
                <a:ea typeface="12롯데마트드림Medium" panose="02020603020101020101" pitchFamily="18" charset="-127"/>
              </a:rPr>
              <a:t>*V</a:t>
            </a:r>
            <a:r>
              <a:rPr lang="en-US" altLang="ko-KR" dirty="0">
                <a:latin typeface="12롯데마트드림Medium" panose="02020603020101020101" pitchFamily="18" charset="-127"/>
                <a:ea typeface="12롯데마트드림Medium" panose="02020603020101020101" pitchFamily="18" charset="-127"/>
              </a:rPr>
              <a:t> : git commit –m  “commit message</a:t>
            </a:r>
            <a:r>
              <a:rPr lang="ko-KR" altLang="en-US" dirty="0">
                <a:latin typeface="12롯데마트드림Medium" panose="02020603020101020101" pitchFamily="18" charset="-127"/>
                <a:ea typeface="12롯데마트드림Medium" panose="02020603020101020101" pitchFamily="18" charset="-127"/>
              </a:rPr>
              <a:t>＂ 을</a:t>
            </a:r>
            <a:r>
              <a:rPr lang="en-US" altLang="ko-KR" dirty="0">
                <a:latin typeface="12롯데마트드림Medium" panose="02020603020101020101" pitchFamily="18" charset="-127"/>
                <a:ea typeface="12롯데마트드림Medium" panose="02020603020101020101" pitchFamily="18" charset="-127"/>
              </a:rPr>
              <a:t> </a:t>
            </a:r>
            <a:r>
              <a:rPr lang="ko-KR" altLang="en-US" dirty="0">
                <a:latin typeface="12롯데마트드림Medium" panose="02020603020101020101" pitchFamily="18" charset="-127"/>
                <a:ea typeface="12롯데마트드림Medium" panose="02020603020101020101" pitchFamily="18" charset="-127"/>
              </a:rPr>
              <a:t>의미한다</a:t>
            </a:r>
            <a:r>
              <a:rPr lang="en-US" altLang="ko-KR" dirty="0">
                <a:latin typeface="12롯데마트드림Medium" panose="02020603020101020101" pitchFamily="18" charset="-127"/>
                <a:ea typeface="12롯데마트드림Medium" panose="02020603020101020101" pitchFamily="18" charset="-127"/>
              </a:rPr>
              <a:t>.</a:t>
            </a:r>
            <a:endParaRPr lang="ko-KR" altLang="en-US" dirty="0">
              <a:latin typeface="12롯데마트드림Medium" panose="02020603020101020101" pitchFamily="18" charset="-127"/>
              <a:ea typeface="12롯데마트드림Medium" panose="02020603020101020101" pitchFamily="18" charset="-127"/>
            </a:endParaRPr>
          </a:p>
        </p:txBody>
      </p:sp>
      <p:pic>
        <p:nvPicPr>
          <p:cNvPr id="68" name="그림 67">
            <a:extLst>
              <a:ext uri="{FF2B5EF4-FFF2-40B4-BE49-F238E27FC236}">
                <a16:creationId xmlns:a16="http://schemas.microsoft.com/office/drawing/2014/main" id="{5E1BDD32-EC16-4EA7-BD1F-617B6768EAE5}"/>
              </a:ext>
            </a:extLst>
          </p:cNvPr>
          <p:cNvPicPr>
            <a:picLocks noChangeAspect="1"/>
          </p:cNvPicPr>
          <p:nvPr/>
        </p:nvPicPr>
        <p:blipFill>
          <a:blip r:embed="rId5"/>
          <a:stretch>
            <a:fillRect/>
          </a:stretch>
        </p:blipFill>
        <p:spPr>
          <a:xfrm>
            <a:off x="14083861" y="2895619"/>
            <a:ext cx="4939917" cy="3016144"/>
          </a:xfrm>
          <a:prstGeom prst="rect">
            <a:avLst/>
          </a:prstGeom>
        </p:spPr>
      </p:pic>
      <p:pic>
        <p:nvPicPr>
          <p:cNvPr id="21" name="그림 20">
            <a:extLst>
              <a:ext uri="{FF2B5EF4-FFF2-40B4-BE49-F238E27FC236}">
                <a16:creationId xmlns:a16="http://schemas.microsoft.com/office/drawing/2014/main" id="{D06C0BC6-160D-4938-BCB1-3FBDB1F578E8}"/>
              </a:ext>
            </a:extLst>
          </p:cNvPr>
          <p:cNvPicPr>
            <a:picLocks noChangeAspect="1"/>
          </p:cNvPicPr>
          <p:nvPr/>
        </p:nvPicPr>
        <p:blipFill>
          <a:blip r:embed="rId6"/>
          <a:stretch>
            <a:fillRect/>
          </a:stretch>
        </p:blipFill>
        <p:spPr>
          <a:xfrm>
            <a:off x="14257283" y="6723252"/>
            <a:ext cx="4766495" cy="3016144"/>
          </a:xfrm>
          <a:prstGeom prst="rect">
            <a:avLst/>
          </a:prstGeom>
        </p:spPr>
      </p:pic>
    </p:spTree>
    <p:extLst>
      <p:ext uri="{BB962C8B-B14F-4D97-AF65-F5344CB8AC3E}">
        <p14:creationId xmlns:p14="http://schemas.microsoft.com/office/powerpoint/2010/main" val="1302013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817278" y="1632987"/>
            <a:ext cx="11396649" cy="584775"/>
          </a:xfrm>
          <a:prstGeom prst="rect">
            <a:avLst/>
          </a:prstGeom>
        </p:spPr>
        <p:txBody>
          <a:bodyPr wrap="square">
            <a:spAutoFit/>
          </a:bodyPr>
          <a:lstStyle/>
          <a:p>
            <a:pPr marL="457200" indent="-457200" algn="ctr">
              <a:buFont typeface="Arial" panose="020B0604020202020204" pitchFamily="34" charset="0"/>
              <a:buChar char="•"/>
            </a:pPr>
            <a:r>
              <a:rPr lang="en-US" altLang="ko-KR" sz="3200" b="1" dirty="0">
                <a:latin typeface="12롯데마트드림Medium" panose="02020603020101020101" pitchFamily="18" charset="-127"/>
                <a:ea typeface="12롯데마트드림Medium" panose="02020603020101020101" pitchFamily="18" charset="-127"/>
              </a:rPr>
              <a:t>Print.py </a:t>
            </a:r>
            <a:r>
              <a:rPr lang="ko-KR" altLang="en-US" sz="3200" b="1" dirty="0">
                <a:latin typeface="12롯데마트드림Medium" panose="02020603020101020101" pitchFamily="18" charset="-127"/>
                <a:ea typeface="12롯데마트드림Medium" panose="02020603020101020101" pitchFamily="18" charset="-127"/>
              </a:rPr>
              <a:t>파일에 대해 하나의 스냅샷</a:t>
            </a:r>
            <a:r>
              <a:rPr lang="en-US" altLang="ko-KR" sz="3200" b="1" dirty="0">
                <a:latin typeface="12롯데마트드림Medium" panose="02020603020101020101" pitchFamily="18" charset="-127"/>
                <a:ea typeface="12롯데마트드림Medium" panose="02020603020101020101" pitchFamily="18" charset="-127"/>
              </a:rPr>
              <a:t>(</a:t>
            </a:r>
            <a:r>
              <a:rPr lang="ko-KR" altLang="en-US" sz="3200" b="1" dirty="0">
                <a:latin typeface="12롯데마트드림Medium" panose="02020603020101020101" pitchFamily="18" charset="-127"/>
                <a:ea typeface="12롯데마트드림Medium" panose="02020603020101020101" pitchFamily="18" charset="-127"/>
              </a:rPr>
              <a:t>버전</a:t>
            </a:r>
            <a:r>
              <a:rPr lang="en-US" altLang="ko-KR" sz="3200" b="1" dirty="0">
                <a:latin typeface="12롯데마트드림Medium" panose="02020603020101020101" pitchFamily="18" charset="-127"/>
                <a:ea typeface="12롯데마트드림Medium" panose="02020603020101020101" pitchFamily="18" charset="-127"/>
              </a:rPr>
              <a:t>)</a:t>
            </a:r>
            <a:r>
              <a:rPr lang="ko-KR" altLang="en-US" sz="3200" b="1" dirty="0">
                <a:latin typeface="12롯데마트드림Medium" panose="02020603020101020101" pitchFamily="18" charset="-127"/>
                <a:ea typeface="12롯데마트드림Medium" panose="02020603020101020101" pitchFamily="18" charset="-127"/>
              </a:rPr>
              <a:t> 만들기</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433954"/>
            <a:ext cx="11396649"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버튼을 클릭 후 지역 저장소에 하나의 스냅샷 정보가 생성된다</a:t>
            </a:r>
          </a:p>
        </p:txBody>
      </p:sp>
      <p:sp>
        <p:nvSpPr>
          <p:cNvPr id="169" name="TextBox 168">
            <a:extLst>
              <a:ext uri="{FF2B5EF4-FFF2-40B4-BE49-F238E27FC236}">
                <a16:creationId xmlns:a16="http://schemas.microsoft.com/office/drawing/2014/main" id="{13FB6853-2840-4629-A1CB-3476A89EA791}"/>
              </a:ext>
            </a:extLst>
          </p:cNvPr>
          <p:cNvSpPr txBox="1"/>
          <p:nvPr/>
        </p:nvSpPr>
        <p:spPr>
          <a:xfrm>
            <a:off x="15032447" y="2314962"/>
            <a:ext cx="3042744" cy="461665"/>
          </a:xfrm>
          <a:prstGeom prst="rect">
            <a:avLst/>
          </a:prstGeom>
          <a:noFill/>
        </p:spPr>
        <p:txBody>
          <a:bodyPr wrap="square" rtlCol="0">
            <a:spAutoFit/>
          </a:bodyPr>
          <a:lstStyle/>
          <a:p>
            <a:pPr algn="ctr"/>
            <a:r>
              <a:rPr lang="en-US" altLang="ko-KR" sz="2400" dirty="0">
                <a:latin typeface="12롯데마트드림Bold" panose="02020603020101020101" pitchFamily="18" charset="-127"/>
                <a:ea typeface="12롯데마트드림Bold" panose="02020603020101020101" pitchFamily="18" charset="-127"/>
              </a:rPr>
              <a:t>&lt; </a:t>
            </a:r>
            <a:r>
              <a:rPr lang="ko-KR" altLang="en-US" sz="2400" dirty="0">
                <a:latin typeface="12롯데마트드림Bold" panose="02020603020101020101" pitchFamily="18" charset="-127"/>
                <a:ea typeface="12롯데마트드림Bold" panose="02020603020101020101" pitchFamily="18" charset="-127"/>
              </a:rPr>
              <a:t>현재 상태 </a:t>
            </a:r>
            <a:r>
              <a:rPr lang="en-US" altLang="ko-KR" sz="2400" dirty="0">
                <a:latin typeface="12롯데마트드림Bold" panose="02020603020101020101" pitchFamily="18" charset="-127"/>
                <a:ea typeface="12롯데마트드림Bold" panose="02020603020101020101" pitchFamily="18" charset="-127"/>
              </a:rPr>
              <a:t>&gt;</a:t>
            </a:r>
            <a:endParaRPr lang="ko-KR" altLang="en-US" sz="2400" dirty="0">
              <a:latin typeface="12롯데마트드림Bold" panose="02020603020101020101" pitchFamily="18" charset="-127"/>
              <a:ea typeface="12롯데마트드림Bold" panose="02020603020101020101" pitchFamily="18" charset="-127"/>
            </a:endParaRPr>
          </a:p>
        </p:txBody>
      </p:sp>
      <p:sp>
        <p:nvSpPr>
          <p:cNvPr id="23" name="TextBox 22">
            <a:extLst>
              <a:ext uri="{FF2B5EF4-FFF2-40B4-BE49-F238E27FC236}">
                <a16:creationId xmlns:a16="http://schemas.microsoft.com/office/drawing/2014/main" id="{28949796-E4F2-4A4F-9419-8FAAB413D0B8}"/>
              </a:ext>
            </a:extLst>
          </p:cNvPr>
          <p:cNvSpPr txBox="1"/>
          <p:nvPr/>
        </p:nvSpPr>
        <p:spPr>
          <a:xfrm>
            <a:off x="3075229" y="6261587"/>
            <a:ext cx="11182054"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Hello.txt </a:t>
            </a:r>
            <a:r>
              <a:rPr lang="ko-KR" altLang="en-US" sz="2400" b="1" dirty="0">
                <a:latin typeface="12롯데마트드림Medium" panose="02020603020101020101" pitchFamily="18" charset="-127"/>
                <a:ea typeface="12롯데마트드림Medium" panose="02020603020101020101" pitchFamily="18" charset="-127"/>
              </a:rPr>
              <a:t>파일의 두번째 줄을 </a:t>
            </a:r>
            <a:r>
              <a:rPr lang="en-US" altLang="ko-KR" sz="2400" b="1" dirty="0">
                <a:latin typeface="12롯데마트드림Medium" panose="02020603020101020101" pitchFamily="18" charset="-127"/>
                <a:ea typeface="12롯데마트드림Medium" panose="02020603020101020101" pitchFamily="18" charset="-127"/>
              </a:rPr>
              <a:t>Hi, I am apple </a:t>
            </a:r>
            <a:r>
              <a:rPr lang="ko-KR" altLang="en-US" sz="2400" b="1" dirty="0">
                <a:latin typeface="12롯데마트드림Medium" panose="02020603020101020101" pitchFamily="18" charset="-127"/>
                <a:ea typeface="12롯데마트드림Medium" panose="02020603020101020101" pitchFamily="18" charset="-127"/>
              </a:rPr>
              <a:t>이라고 수정하고 저장한다</a:t>
            </a:r>
          </a:p>
        </p:txBody>
      </p:sp>
      <p:pic>
        <p:nvPicPr>
          <p:cNvPr id="2" name="그림 1">
            <a:extLst>
              <a:ext uri="{FF2B5EF4-FFF2-40B4-BE49-F238E27FC236}">
                <a16:creationId xmlns:a16="http://schemas.microsoft.com/office/drawing/2014/main" id="{2F0E602F-D184-44BD-956B-FE5E5DD5FCA5}"/>
              </a:ext>
            </a:extLst>
          </p:cNvPr>
          <p:cNvPicPr>
            <a:picLocks noChangeAspect="1"/>
          </p:cNvPicPr>
          <p:nvPr/>
        </p:nvPicPr>
        <p:blipFill rotWithShape="1">
          <a:blip r:embed="rId3"/>
          <a:srcRect r="59482" b="76770"/>
          <a:stretch/>
        </p:blipFill>
        <p:spPr>
          <a:xfrm>
            <a:off x="3546375" y="3111811"/>
            <a:ext cx="4939917" cy="2124177"/>
          </a:xfrm>
          <a:prstGeom prst="rect">
            <a:avLst/>
          </a:prstGeom>
        </p:spPr>
      </p:pic>
      <p:pic>
        <p:nvPicPr>
          <p:cNvPr id="7" name="그림 6">
            <a:extLst>
              <a:ext uri="{FF2B5EF4-FFF2-40B4-BE49-F238E27FC236}">
                <a16:creationId xmlns:a16="http://schemas.microsoft.com/office/drawing/2014/main" id="{8D0940F9-B41D-4781-B490-305BDFB699B4}"/>
              </a:ext>
            </a:extLst>
          </p:cNvPr>
          <p:cNvPicPr>
            <a:picLocks noChangeAspect="1"/>
          </p:cNvPicPr>
          <p:nvPr/>
        </p:nvPicPr>
        <p:blipFill>
          <a:blip r:embed="rId4"/>
          <a:stretch>
            <a:fillRect/>
          </a:stretch>
        </p:blipFill>
        <p:spPr>
          <a:xfrm>
            <a:off x="14195287" y="2810941"/>
            <a:ext cx="4890485" cy="3185500"/>
          </a:xfrm>
          <a:prstGeom prst="rect">
            <a:avLst/>
          </a:prstGeom>
        </p:spPr>
      </p:pic>
      <p:pic>
        <p:nvPicPr>
          <p:cNvPr id="9" name="그림 8">
            <a:extLst>
              <a:ext uri="{FF2B5EF4-FFF2-40B4-BE49-F238E27FC236}">
                <a16:creationId xmlns:a16="http://schemas.microsoft.com/office/drawing/2014/main" id="{434ED8BF-5E64-47A3-A78F-7C7792C2885D}"/>
              </a:ext>
            </a:extLst>
          </p:cNvPr>
          <p:cNvPicPr>
            <a:picLocks noChangeAspect="1"/>
          </p:cNvPicPr>
          <p:nvPr/>
        </p:nvPicPr>
        <p:blipFill>
          <a:blip r:embed="rId5"/>
          <a:stretch>
            <a:fillRect/>
          </a:stretch>
        </p:blipFill>
        <p:spPr>
          <a:xfrm>
            <a:off x="14195287" y="6474262"/>
            <a:ext cx="4890485" cy="3185500"/>
          </a:xfrm>
          <a:prstGeom prst="rect">
            <a:avLst/>
          </a:prstGeom>
        </p:spPr>
      </p:pic>
      <p:pic>
        <p:nvPicPr>
          <p:cNvPr id="12" name="그림 11">
            <a:extLst>
              <a:ext uri="{FF2B5EF4-FFF2-40B4-BE49-F238E27FC236}">
                <a16:creationId xmlns:a16="http://schemas.microsoft.com/office/drawing/2014/main" id="{CCFF638A-D100-4B6A-A6C0-545A46E8E25B}"/>
              </a:ext>
            </a:extLst>
          </p:cNvPr>
          <p:cNvPicPr>
            <a:picLocks noChangeAspect="1"/>
          </p:cNvPicPr>
          <p:nvPr/>
        </p:nvPicPr>
        <p:blipFill rotWithShape="1">
          <a:blip r:embed="rId6"/>
          <a:srcRect r="59482" b="76770"/>
          <a:stretch/>
        </p:blipFill>
        <p:spPr>
          <a:xfrm>
            <a:off x="3695341" y="7129418"/>
            <a:ext cx="4939917" cy="2124177"/>
          </a:xfrm>
          <a:prstGeom prst="rect">
            <a:avLst/>
          </a:prstGeom>
        </p:spPr>
      </p:pic>
      <p:sp>
        <p:nvSpPr>
          <p:cNvPr id="26" name="직사각형 25">
            <a:extLst>
              <a:ext uri="{FF2B5EF4-FFF2-40B4-BE49-F238E27FC236}">
                <a16:creationId xmlns:a16="http://schemas.microsoft.com/office/drawing/2014/main" id="{EDBCF37B-3B6D-4FD8-A50A-0B68D35FEB36}"/>
              </a:ext>
            </a:extLst>
          </p:cNvPr>
          <p:cNvSpPr/>
          <p:nvPr/>
        </p:nvSpPr>
        <p:spPr>
          <a:xfrm>
            <a:off x="5817321" y="8425637"/>
            <a:ext cx="408723" cy="279526"/>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CF8959F6-5903-49BF-8D9D-F05FD3E2A580}"/>
              </a:ext>
            </a:extLst>
          </p:cNvPr>
          <p:cNvSpPr txBox="1"/>
          <p:nvPr/>
        </p:nvSpPr>
        <p:spPr>
          <a:xfrm>
            <a:off x="3092642" y="9754622"/>
            <a:ext cx="6845920" cy="369332"/>
          </a:xfrm>
          <a:prstGeom prst="rect">
            <a:avLst/>
          </a:prstGeom>
          <a:noFill/>
        </p:spPr>
        <p:txBody>
          <a:bodyPr wrap="square" rtlCol="0">
            <a:spAutoFit/>
          </a:bodyPr>
          <a:lstStyle/>
          <a:p>
            <a:pPr algn="ctr"/>
            <a:r>
              <a:rPr lang="en-US" altLang="ko-KR" dirty="0">
                <a:solidFill>
                  <a:schemeClr val="accent2">
                    <a:lumMod val="75000"/>
                  </a:schemeClr>
                </a:solidFill>
                <a:latin typeface="12롯데마트드림Medium" panose="02020603020101020101" pitchFamily="18" charset="-127"/>
                <a:ea typeface="12롯데마트드림Medium" panose="02020603020101020101" pitchFamily="18" charset="-127"/>
              </a:rPr>
              <a:t>M</a:t>
            </a:r>
            <a:r>
              <a:rPr lang="en-US" altLang="ko-KR" dirty="0">
                <a:latin typeface="12롯데마트드림Medium" panose="02020603020101020101" pitchFamily="18" charset="-127"/>
                <a:ea typeface="12롯데마트드림Medium" panose="02020603020101020101" pitchFamily="18" charset="-127"/>
              </a:rPr>
              <a:t> : Modified </a:t>
            </a:r>
            <a:r>
              <a:rPr lang="ko-KR" altLang="en-US" dirty="0">
                <a:latin typeface="12롯데마트드림Medium" panose="02020603020101020101" pitchFamily="18" charset="-127"/>
                <a:ea typeface="12롯데마트드림Medium" panose="02020603020101020101" pitchFamily="18" charset="-127"/>
              </a:rPr>
              <a:t>파일을 뜻하며 수정된 파일이라고 알려준다</a:t>
            </a:r>
          </a:p>
        </p:txBody>
      </p:sp>
      <p:cxnSp>
        <p:nvCxnSpPr>
          <p:cNvPr id="17" name="직선 화살표 연결선 16">
            <a:extLst>
              <a:ext uri="{FF2B5EF4-FFF2-40B4-BE49-F238E27FC236}">
                <a16:creationId xmlns:a16="http://schemas.microsoft.com/office/drawing/2014/main" id="{479AE1EB-5BFB-4295-83FC-3130E0BF1CEA}"/>
              </a:ext>
            </a:extLst>
          </p:cNvPr>
          <p:cNvCxnSpPr/>
          <p:nvPr/>
        </p:nvCxnSpPr>
        <p:spPr>
          <a:xfrm>
            <a:off x="6006662" y="8705163"/>
            <a:ext cx="0" cy="95459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922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C0F0FDD6-845B-4D47-8EB8-56EC48BDD377}"/>
              </a:ext>
            </a:extLst>
          </p:cNvPr>
          <p:cNvPicPr>
            <a:picLocks noChangeAspect="1"/>
          </p:cNvPicPr>
          <p:nvPr/>
        </p:nvPicPr>
        <p:blipFill>
          <a:blip r:embed="rId3"/>
          <a:stretch>
            <a:fillRect/>
          </a:stretch>
        </p:blipFill>
        <p:spPr>
          <a:xfrm>
            <a:off x="14211831" y="2854659"/>
            <a:ext cx="4526265" cy="2947480"/>
          </a:xfrm>
          <a:prstGeom prst="rect">
            <a:avLst/>
          </a:prstGeom>
        </p:spPr>
      </p:pic>
      <p:pic>
        <p:nvPicPr>
          <p:cNvPr id="3" name="그림 2">
            <a:extLst>
              <a:ext uri="{FF2B5EF4-FFF2-40B4-BE49-F238E27FC236}">
                <a16:creationId xmlns:a16="http://schemas.microsoft.com/office/drawing/2014/main" id="{47290BBB-6026-4613-B677-69ECC38C1FB4}"/>
              </a:ext>
            </a:extLst>
          </p:cNvPr>
          <p:cNvPicPr>
            <a:picLocks noChangeAspect="1"/>
          </p:cNvPicPr>
          <p:nvPr/>
        </p:nvPicPr>
        <p:blipFill rotWithShape="1">
          <a:blip r:embed="rId4"/>
          <a:srcRect r="59888" b="74971"/>
          <a:stretch/>
        </p:blipFill>
        <p:spPr>
          <a:xfrm>
            <a:off x="3546375" y="3111811"/>
            <a:ext cx="4890485" cy="2124177"/>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433954"/>
            <a:ext cx="11396649"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수정된 </a:t>
            </a:r>
            <a:r>
              <a:rPr lang="en-US" altLang="ko-KR" sz="2400" b="1" dirty="0">
                <a:latin typeface="12롯데마트드림Medium" panose="02020603020101020101" pitchFamily="18" charset="-127"/>
                <a:ea typeface="12롯데마트드림Medium" panose="02020603020101020101" pitchFamily="18" charset="-127"/>
              </a:rPr>
              <a:t>Hello.txt </a:t>
            </a:r>
            <a:r>
              <a:rPr lang="ko-KR" altLang="en-US" sz="2400" b="1" dirty="0">
                <a:latin typeface="12롯데마트드림Medium" panose="02020603020101020101" pitchFamily="18" charset="-127"/>
                <a:ea typeface="12롯데마트드림Medium" panose="02020603020101020101" pitchFamily="18" charset="-127"/>
              </a:rPr>
              <a:t>파일에 대해서 </a:t>
            </a:r>
            <a:r>
              <a:rPr lang="en-US" altLang="ko-KR" sz="2400" b="1" dirty="0">
                <a:latin typeface="12롯데마트드림Medium" panose="02020603020101020101" pitchFamily="18" charset="-127"/>
                <a:ea typeface="12롯데마트드림Medium" panose="02020603020101020101" pitchFamily="18" charset="-127"/>
              </a:rPr>
              <a:t>git add</a:t>
            </a:r>
            <a:r>
              <a:rPr lang="ko-KR" altLang="en-US" sz="2400" b="1" dirty="0">
                <a:latin typeface="12롯데마트드림Medium" panose="02020603020101020101" pitchFamily="18" charset="-127"/>
                <a:ea typeface="12롯데마트드림Medium" panose="02020603020101020101" pitchFamily="18" charset="-127"/>
              </a:rPr>
              <a:t>를 통해 </a:t>
            </a:r>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에 담기</a:t>
            </a:r>
          </a:p>
        </p:txBody>
      </p:sp>
      <p:sp>
        <p:nvSpPr>
          <p:cNvPr id="169" name="TextBox 168">
            <a:extLst>
              <a:ext uri="{FF2B5EF4-FFF2-40B4-BE49-F238E27FC236}">
                <a16:creationId xmlns:a16="http://schemas.microsoft.com/office/drawing/2014/main" id="{13FB6853-2840-4629-A1CB-3476A89EA791}"/>
              </a:ext>
            </a:extLst>
          </p:cNvPr>
          <p:cNvSpPr txBox="1"/>
          <p:nvPr/>
        </p:nvSpPr>
        <p:spPr>
          <a:xfrm>
            <a:off x="15032447" y="2314962"/>
            <a:ext cx="3042744" cy="461665"/>
          </a:xfrm>
          <a:prstGeom prst="rect">
            <a:avLst/>
          </a:prstGeom>
          <a:noFill/>
        </p:spPr>
        <p:txBody>
          <a:bodyPr wrap="square" rtlCol="0">
            <a:spAutoFit/>
          </a:bodyPr>
          <a:lstStyle/>
          <a:p>
            <a:pPr algn="ctr"/>
            <a:r>
              <a:rPr lang="en-US" altLang="ko-KR" sz="2400" dirty="0">
                <a:latin typeface="12롯데마트드림Bold" panose="02020603020101020101" pitchFamily="18" charset="-127"/>
                <a:ea typeface="12롯데마트드림Bold" panose="02020603020101020101" pitchFamily="18" charset="-127"/>
              </a:rPr>
              <a:t>&lt; </a:t>
            </a:r>
            <a:r>
              <a:rPr lang="ko-KR" altLang="en-US" sz="2400" dirty="0">
                <a:latin typeface="12롯데마트드림Bold" panose="02020603020101020101" pitchFamily="18" charset="-127"/>
                <a:ea typeface="12롯데마트드림Bold" panose="02020603020101020101" pitchFamily="18" charset="-127"/>
              </a:rPr>
              <a:t>현재 상태 </a:t>
            </a:r>
            <a:r>
              <a:rPr lang="en-US" altLang="ko-KR" sz="2400" dirty="0">
                <a:latin typeface="12롯데마트드림Bold" panose="02020603020101020101" pitchFamily="18" charset="-127"/>
                <a:ea typeface="12롯데마트드림Bold" panose="02020603020101020101" pitchFamily="18" charset="-127"/>
              </a:rPr>
              <a:t>&gt;</a:t>
            </a:r>
            <a:endParaRPr lang="ko-KR" altLang="en-US" sz="2400" dirty="0">
              <a:latin typeface="12롯데마트드림Bold" panose="02020603020101020101" pitchFamily="18" charset="-127"/>
              <a:ea typeface="12롯데마트드림Bold" panose="02020603020101020101" pitchFamily="18" charset="-127"/>
            </a:endParaRPr>
          </a:p>
        </p:txBody>
      </p:sp>
      <p:sp>
        <p:nvSpPr>
          <p:cNvPr id="18" name="직사각형 17">
            <a:extLst>
              <a:ext uri="{FF2B5EF4-FFF2-40B4-BE49-F238E27FC236}">
                <a16:creationId xmlns:a16="http://schemas.microsoft.com/office/drawing/2014/main" id="{76E52E8B-C9C9-4BA1-BB33-A1EC604870A2}"/>
              </a:ext>
            </a:extLst>
          </p:cNvPr>
          <p:cNvSpPr/>
          <p:nvPr/>
        </p:nvSpPr>
        <p:spPr>
          <a:xfrm>
            <a:off x="5549461" y="4424250"/>
            <a:ext cx="189186" cy="29019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603FE969-0432-4C02-AE31-159D58230947}"/>
              </a:ext>
            </a:extLst>
          </p:cNvPr>
          <p:cNvSpPr txBox="1"/>
          <p:nvPr/>
        </p:nvSpPr>
        <p:spPr>
          <a:xfrm>
            <a:off x="4750958" y="3850485"/>
            <a:ext cx="622339" cy="338554"/>
          </a:xfrm>
          <a:prstGeom prst="rect">
            <a:avLst/>
          </a:prstGeom>
          <a:solidFill>
            <a:schemeClr val="bg1"/>
          </a:solidFill>
          <a:ln w="38100">
            <a:solidFill>
              <a:schemeClr val="accent6"/>
            </a:solidFill>
          </a:ln>
        </p:spPr>
        <p:txBody>
          <a:bodyPr wrap="square" rtlCol="0">
            <a:spAutoFit/>
          </a:bodyPr>
          <a:lstStyle/>
          <a:p>
            <a:pPr algn="ctr"/>
            <a:r>
              <a:rPr lang="ko-KR" altLang="en-US" sz="1600" dirty="0">
                <a:latin typeface="12롯데마트드림Medium" panose="02020603020101020101" pitchFamily="18" charset="-127"/>
                <a:ea typeface="12롯데마트드림Medium" panose="02020603020101020101" pitchFamily="18" charset="-127"/>
              </a:rPr>
              <a:t>클릭</a:t>
            </a:r>
          </a:p>
        </p:txBody>
      </p:sp>
      <p:cxnSp>
        <p:nvCxnSpPr>
          <p:cNvPr id="20" name="직선 화살표 연결선 19">
            <a:extLst>
              <a:ext uri="{FF2B5EF4-FFF2-40B4-BE49-F238E27FC236}">
                <a16:creationId xmlns:a16="http://schemas.microsoft.com/office/drawing/2014/main" id="{D9E1F1F8-1665-4D6E-AEDF-BA539A2EDAA5}"/>
              </a:ext>
            </a:extLst>
          </p:cNvPr>
          <p:cNvCxnSpPr>
            <a:cxnSpLocks/>
          </p:cNvCxnSpPr>
          <p:nvPr/>
        </p:nvCxnSpPr>
        <p:spPr>
          <a:xfrm>
            <a:off x="5338208" y="4189039"/>
            <a:ext cx="211253" cy="26550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9FAF19-5B3F-4A5D-B135-4981372E498B}"/>
              </a:ext>
            </a:extLst>
          </p:cNvPr>
          <p:cNvSpPr txBox="1"/>
          <p:nvPr/>
        </p:nvSpPr>
        <p:spPr>
          <a:xfrm>
            <a:off x="3075229" y="6026378"/>
            <a:ext cx="11396649"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수정된 정보</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상태</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가 </a:t>
            </a:r>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로 이동된 것을 알 수 있다</a:t>
            </a:r>
          </a:p>
        </p:txBody>
      </p:sp>
      <p:pic>
        <p:nvPicPr>
          <p:cNvPr id="10" name="그림 9">
            <a:extLst>
              <a:ext uri="{FF2B5EF4-FFF2-40B4-BE49-F238E27FC236}">
                <a16:creationId xmlns:a16="http://schemas.microsoft.com/office/drawing/2014/main" id="{BE8F1620-9A1A-47FE-90CB-6A17DCD568DA}"/>
              </a:ext>
            </a:extLst>
          </p:cNvPr>
          <p:cNvPicPr>
            <a:picLocks noChangeAspect="1"/>
          </p:cNvPicPr>
          <p:nvPr/>
        </p:nvPicPr>
        <p:blipFill rotWithShape="1">
          <a:blip r:embed="rId5"/>
          <a:srcRect r="59888" b="76914"/>
          <a:stretch/>
        </p:blipFill>
        <p:spPr>
          <a:xfrm>
            <a:off x="3546375" y="6783118"/>
            <a:ext cx="4890485" cy="2124177"/>
          </a:xfrm>
          <a:prstGeom prst="rect">
            <a:avLst/>
          </a:prstGeom>
        </p:spPr>
      </p:pic>
      <p:sp>
        <p:nvSpPr>
          <p:cNvPr id="24" name="직사각형 23">
            <a:extLst>
              <a:ext uri="{FF2B5EF4-FFF2-40B4-BE49-F238E27FC236}">
                <a16:creationId xmlns:a16="http://schemas.microsoft.com/office/drawing/2014/main" id="{3C424BF9-A425-43C6-B037-6E9ACF0AC8E3}"/>
              </a:ext>
            </a:extLst>
          </p:cNvPr>
          <p:cNvSpPr/>
          <p:nvPr/>
        </p:nvSpPr>
        <p:spPr>
          <a:xfrm>
            <a:off x="4118321" y="7950096"/>
            <a:ext cx="2013740" cy="64908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1A4E23E-461B-4A17-8DBA-45EE7F180BBC}"/>
              </a:ext>
            </a:extLst>
          </p:cNvPr>
          <p:cNvSpPr/>
          <p:nvPr/>
        </p:nvSpPr>
        <p:spPr>
          <a:xfrm>
            <a:off x="1132588" y="1572995"/>
            <a:ext cx="11396649" cy="584775"/>
          </a:xfrm>
          <a:prstGeom prst="rect">
            <a:avLst/>
          </a:prstGeom>
        </p:spPr>
        <p:txBody>
          <a:bodyPr wrap="square">
            <a:spAutoFit/>
          </a:bodyPr>
          <a:lstStyle/>
          <a:p>
            <a:pPr marL="457200" indent="-457200" algn="ctr">
              <a:buFont typeface="Arial" panose="020B0604020202020204" pitchFamily="34" charset="0"/>
              <a:buChar char="•"/>
            </a:pPr>
            <a:r>
              <a:rPr lang="en-US" altLang="ko-KR" sz="3200" b="1" dirty="0">
                <a:latin typeface="12롯데마트드림Medium" panose="02020603020101020101" pitchFamily="18" charset="-127"/>
                <a:ea typeface="12롯데마트드림Medium" panose="02020603020101020101" pitchFamily="18" charset="-127"/>
              </a:rPr>
              <a:t>Hello.txt</a:t>
            </a:r>
            <a:r>
              <a:rPr lang="ko-KR" altLang="en-US" sz="3200" b="1" dirty="0">
                <a:latin typeface="12롯데마트드림Medium" panose="02020603020101020101" pitchFamily="18" charset="-127"/>
                <a:ea typeface="12롯데마트드림Medium" panose="02020603020101020101" pitchFamily="18" charset="-127"/>
              </a:rPr>
              <a:t> 파일 수정본에 대해 하나의 스냅샷</a:t>
            </a:r>
            <a:r>
              <a:rPr lang="en-US" altLang="ko-KR" sz="3200" b="1" dirty="0">
                <a:latin typeface="12롯데마트드림Medium" panose="02020603020101020101" pitchFamily="18" charset="-127"/>
                <a:ea typeface="12롯데마트드림Medium" panose="02020603020101020101" pitchFamily="18" charset="-127"/>
              </a:rPr>
              <a:t>(</a:t>
            </a:r>
            <a:r>
              <a:rPr lang="ko-KR" altLang="en-US" sz="3200" b="1" dirty="0">
                <a:latin typeface="12롯데마트드림Medium" panose="02020603020101020101" pitchFamily="18" charset="-127"/>
                <a:ea typeface="12롯데마트드림Medium" panose="02020603020101020101" pitchFamily="18" charset="-127"/>
              </a:rPr>
              <a:t>버전</a:t>
            </a:r>
            <a:r>
              <a:rPr lang="en-US" altLang="ko-KR" sz="3200" b="1" dirty="0">
                <a:latin typeface="12롯데마트드림Medium" panose="02020603020101020101" pitchFamily="18" charset="-127"/>
                <a:ea typeface="12롯데마트드림Medium" panose="02020603020101020101" pitchFamily="18" charset="-127"/>
              </a:rPr>
              <a:t>) </a:t>
            </a:r>
            <a:r>
              <a:rPr lang="ko-KR" altLang="en-US" sz="3200" b="1" dirty="0">
                <a:latin typeface="12롯데마트드림Medium" panose="02020603020101020101" pitchFamily="18" charset="-127"/>
                <a:ea typeface="12롯데마트드림Medium" panose="02020603020101020101" pitchFamily="18" charset="-127"/>
              </a:rPr>
              <a:t>만들기</a:t>
            </a:r>
          </a:p>
        </p:txBody>
      </p:sp>
      <p:pic>
        <p:nvPicPr>
          <p:cNvPr id="28" name="그림 27">
            <a:extLst>
              <a:ext uri="{FF2B5EF4-FFF2-40B4-BE49-F238E27FC236}">
                <a16:creationId xmlns:a16="http://schemas.microsoft.com/office/drawing/2014/main" id="{7D3BB9C1-FFCC-43D7-8C21-CEF2EF92D558}"/>
              </a:ext>
            </a:extLst>
          </p:cNvPr>
          <p:cNvPicPr>
            <a:picLocks noChangeAspect="1"/>
          </p:cNvPicPr>
          <p:nvPr/>
        </p:nvPicPr>
        <p:blipFill>
          <a:blip r:embed="rId6"/>
          <a:stretch>
            <a:fillRect/>
          </a:stretch>
        </p:blipFill>
        <p:spPr>
          <a:xfrm>
            <a:off x="14211831" y="6592529"/>
            <a:ext cx="4526265" cy="3062124"/>
          </a:xfrm>
          <a:prstGeom prst="rect">
            <a:avLst/>
          </a:prstGeom>
        </p:spPr>
      </p:pic>
    </p:spTree>
    <p:extLst>
      <p:ext uri="{BB962C8B-B14F-4D97-AF65-F5344CB8AC3E}">
        <p14:creationId xmlns:p14="http://schemas.microsoft.com/office/powerpoint/2010/main" val="1423045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그림 29">
            <a:extLst>
              <a:ext uri="{FF2B5EF4-FFF2-40B4-BE49-F238E27FC236}">
                <a16:creationId xmlns:a16="http://schemas.microsoft.com/office/drawing/2014/main" id="{8731966B-EFB3-4B05-95E5-58926AC10E15}"/>
              </a:ext>
            </a:extLst>
          </p:cNvPr>
          <p:cNvPicPr>
            <a:picLocks noChangeAspect="1"/>
          </p:cNvPicPr>
          <p:nvPr/>
        </p:nvPicPr>
        <p:blipFill>
          <a:blip r:embed="rId3"/>
          <a:stretch>
            <a:fillRect/>
          </a:stretch>
        </p:blipFill>
        <p:spPr>
          <a:xfrm>
            <a:off x="14243260" y="2858191"/>
            <a:ext cx="4742083" cy="3080776"/>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132588" y="1572995"/>
            <a:ext cx="11396649" cy="584775"/>
          </a:xfrm>
          <a:prstGeom prst="rect">
            <a:avLst/>
          </a:prstGeom>
        </p:spPr>
        <p:txBody>
          <a:bodyPr wrap="square">
            <a:spAutoFit/>
          </a:bodyPr>
          <a:lstStyle/>
          <a:p>
            <a:pPr marL="457200" indent="-457200" algn="ctr">
              <a:buFont typeface="Arial" panose="020B0604020202020204" pitchFamily="34" charset="0"/>
              <a:buChar char="•"/>
            </a:pPr>
            <a:r>
              <a:rPr lang="en-US" altLang="ko-KR" sz="3200" b="1" dirty="0">
                <a:latin typeface="12롯데마트드림Medium" panose="02020603020101020101" pitchFamily="18" charset="-127"/>
                <a:ea typeface="12롯데마트드림Medium" panose="02020603020101020101" pitchFamily="18" charset="-127"/>
              </a:rPr>
              <a:t>Hello.txt</a:t>
            </a:r>
            <a:r>
              <a:rPr lang="ko-KR" altLang="en-US" sz="3200" b="1" dirty="0">
                <a:latin typeface="12롯데마트드림Medium" panose="02020603020101020101" pitchFamily="18" charset="-127"/>
                <a:ea typeface="12롯데마트드림Medium" panose="02020603020101020101" pitchFamily="18" charset="-127"/>
              </a:rPr>
              <a:t> 파일 수정본에 대해 하나의 스냅샷</a:t>
            </a:r>
            <a:r>
              <a:rPr lang="en-US" altLang="ko-KR" sz="3200" b="1" dirty="0">
                <a:latin typeface="12롯데마트드림Medium" panose="02020603020101020101" pitchFamily="18" charset="-127"/>
                <a:ea typeface="12롯데마트드림Medium" panose="02020603020101020101" pitchFamily="18" charset="-127"/>
              </a:rPr>
              <a:t>(</a:t>
            </a:r>
            <a:r>
              <a:rPr lang="ko-KR" altLang="en-US" sz="3200" b="1" dirty="0">
                <a:latin typeface="12롯데마트드림Medium" panose="02020603020101020101" pitchFamily="18" charset="-127"/>
                <a:ea typeface="12롯데마트드림Medium" panose="02020603020101020101" pitchFamily="18" charset="-127"/>
              </a:rPr>
              <a:t>버전</a:t>
            </a:r>
            <a:r>
              <a:rPr lang="en-US" altLang="ko-KR" sz="3200" b="1" dirty="0">
                <a:latin typeface="12롯데마트드림Medium" panose="02020603020101020101" pitchFamily="18" charset="-127"/>
                <a:ea typeface="12롯데마트드림Medium" panose="02020603020101020101" pitchFamily="18" charset="-127"/>
              </a:rPr>
              <a:t>) </a:t>
            </a:r>
            <a:r>
              <a:rPr lang="ko-KR" altLang="en-US" sz="3200" b="1" dirty="0">
                <a:latin typeface="12롯데마트드림Medium" panose="02020603020101020101" pitchFamily="18" charset="-127"/>
                <a:ea typeface="12롯데마트드림Medium" panose="02020603020101020101" pitchFamily="18" charset="-127"/>
              </a:rPr>
              <a:t>만들기</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433954"/>
            <a:ext cx="11396649"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에 담긴 상태를 </a:t>
            </a:r>
            <a:r>
              <a:rPr lang="en-US" altLang="ko-KR" sz="2400" b="1" dirty="0">
                <a:latin typeface="12롯데마트드림Medium" panose="02020603020101020101" pitchFamily="18" charset="-127"/>
                <a:ea typeface="12롯데마트드림Medium" panose="02020603020101020101" pitchFamily="18" charset="-127"/>
              </a:rPr>
              <a:t>Commit message</a:t>
            </a:r>
            <a:r>
              <a:rPr lang="ko-KR" altLang="en-US" sz="2400" b="1" dirty="0">
                <a:latin typeface="12롯데마트드림Medium" panose="02020603020101020101" pitchFamily="18" charset="-127"/>
                <a:ea typeface="12롯데마트드림Medium" panose="02020603020101020101" pitchFamily="18" charset="-127"/>
              </a:rPr>
              <a:t>와 함께 </a:t>
            </a:r>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하기</a:t>
            </a:r>
          </a:p>
        </p:txBody>
      </p:sp>
      <p:sp>
        <p:nvSpPr>
          <p:cNvPr id="169" name="TextBox 168">
            <a:extLst>
              <a:ext uri="{FF2B5EF4-FFF2-40B4-BE49-F238E27FC236}">
                <a16:creationId xmlns:a16="http://schemas.microsoft.com/office/drawing/2014/main" id="{13FB6853-2840-4629-A1CB-3476A89EA791}"/>
              </a:ext>
            </a:extLst>
          </p:cNvPr>
          <p:cNvSpPr txBox="1"/>
          <p:nvPr/>
        </p:nvSpPr>
        <p:spPr>
          <a:xfrm>
            <a:off x="15032447" y="2314962"/>
            <a:ext cx="3042744" cy="461665"/>
          </a:xfrm>
          <a:prstGeom prst="rect">
            <a:avLst/>
          </a:prstGeom>
          <a:noFill/>
        </p:spPr>
        <p:txBody>
          <a:bodyPr wrap="square" rtlCol="0">
            <a:spAutoFit/>
          </a:bodyPr>
          <a:lstStyle/>
          <a:p>
            <a:pPr algn="ctr"/>
            <a:r>
              <a:rPr lang="en-US" altLang="ko-KR" sz="2400" dirty="0">
                <a:latin typeface="12롯데마트드림Bold" panose="02020603020101020101" pitchFamily="18" charset="-127"/>
                <a:ea typeface="12롯데마트드림Bold" panose="02020603020101020101" pitchFamily="18" charset="-127"/>
              </a:rPr>
              <a:t>&lt; </a:t>
            </a:r>
            <a:r>
              <a:rPr lang="ko-KR" altLang="en-US" sz="2400" dirty="0">
                <a:latin typeface="12롯데마트드림Bold" panose="02020603020101020101" pitchFamily="18" charset="-127"/>
                <a:ea typeface="12롯데마트드림Bold" panose="02020603020101020101" pitchFamily="18" charset="-127"/>
              </a:rPr>
              <a:t>현재 상태 </a:t>
            </a:r>
            <a:r>
              <a:rPr lang="en-US" altLang="ko-KR" sz="2400" dirty="0">
                <a:latin typeface="12롯데마트드림Bold" panose="02020603020101020101" pitchFamily="18" charset="-127"/>
                <a:ea typeface="12롯데마트드림Bold" panose="02020603020101020101" pitchFamily="18" charset="-127"/>
              </a:rPr>
              <a:t>&gt;</a:t>
            </a:r>
            <a:endParaRPr lang="ko-KR" altLang="en-US" sz="2400" dirty="0">
              <a:latin typeface="12롯데마트드림Bold" panose="02020603020101020101" pitchFamily="18" charset="-127"/>
              <a:ea typeface="12롯데마트드림Bold" panose="02020603020101020101" pitchFamily="18" charset="-127"/>
            </a:endParaRPr>
          </a:p>
        </p:txBody>
      </p:sp>
      <p:sp>
        <p:nvSpPr>
          <p:cNvPr id="21" name="TextBox 20">
            <a:extLst>
              <a:ext uri="{FF2B5EF4-FFF2-40B4-BE49-F238E27FC236}">
                <a16:creationId xmlns:a16="http://schemas.microsoft.com/office/drawing/2014/main" id="{399FAF19-5B3F-4A5D-B135-4981372E498B}"/>
              </a:ext>
            </a:extLst>
          </p:cNvPr>
          <p:cNvSpPr txBox="1"/>
          <p:nvPr/>
        </p:nvSpPr>
        <p:spPr>
          <a:xfrm>
            <a:off x="3075229" y="6026378"/>
            <a:ext cx="11396649"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버튼을 클릭 후 지역 저장소에 다른 스냅샷 정보가 생성된다</a:t>
            </a:r>
          </a:p>
        </p:txBody>
      </p:sp>
      <p:pic>
        <p:nvPicPr>
          <p:cNvPr id="8" name="그림 7">
            <a:extLst>
              <a:ext uri="{FF2B5EF4-FFF2-40B4-BE49-F238E27FC236}">
                <a16:creationId xmlns:a16="http://schemas.microsoft.com/office/drawing/2014/main" id="{2F92BF27-D189-4990-A081-71197DAFADA5}"/>
              </a:ext>
            </a:extLst>
          </p:cNvPr>
          <p:cNvPicPr>
            <a:picLocks noChangeAspect="1"/>
          </p:cNvPicPr>
          <p:nvPr/>
        </p:nvPicPr>
        <p:blipFill rotWithShape="1">
          <a:blip r:embed="rId4"/>
          <a:srcRect r="58222" b="77066"/>
          <a:stretch/>
        </p:blipFill>
        <p:spPr>
          <a:xfrm>
            <a:off x="3680022" y="3210661"/>
            <a:ext cx="5093531" cy="2110216"/>
          </a:xfrm>
          <a:prstGeom prst="rect">
            <a:avLst/>
          </a:prstGeom>
        </p:spPr>
      </p:pic>
      <p:sp>
        <p:nvSpPr>
          <p:cNvPr id="11" name="직사각형 10">
            <a:extLst>
              <a:ext uri="{FF2B5EF4-FFF2-40B4-BE49-F238E27FC236}">
                <a16:creationId xmlns:a16="http://schemas.microsoft.com/office/drawing/2014/main" id="{70535D00-7420-495E-89F5-E0D4CC2BCDB0}"/>
              </a:ext>
            </a:extLst>
          </p:cNvPr>
          <p:cNvSpPr/>
          <p:nvPr/>
        </p:nvSpPr>
        <p:spPr>
          <a:xfrm>
            <a:off x="4430110" y="3988676"/>
            <a:ext cx="1655380" cy="40990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57F58B34-3CFB-4B74-9305-DD5576FF1C02}"/>
              </a:ext>
            </a:extLst>
          </p:cNvPr>
          <p:cNvSpPr/>
          <p:nvPr/>
        </p:nvSpPr>
        <p:spPr>
          <a:xfrm>
            <a:off x="4934607" y="3632652"/>
            <a:ext cx="299545" cy="26143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6E96C27E-A07E-4129-848E-B2C199B73471}"/>
              </a:ext>
            </a:extLst>
          </p:cNvPr>
          <p:cNvCxnSpPr/>
          <p:nvPr/>
        </p:nvCxnSpPr>
        <p:spPr>
          <a:xfrm>
            <a:off x="5234152" y="3632652"/>
            <a:ext cx="4240924"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6C2EBC-B034-43FF-B673-A5CCECBEB9ED}"/>
              </a:ext>
            </a:extLst>
          </p:cNvPr>
          <p:cNvSpPr txBox="1"/>
          <p:nvPr/>
        </p:nvSpPr>
        <p:spPr>
          <a:xfrm>
            <a:off x="9615362" y="3447987"/>
            <a:ext cx="4384417" cy="369332"/>
          </a:xfrm>
          <a:prstGeom prst="rect">
            <a:avLst/>
          </a:prstGeom>
          <a:noFill/>
        </p:spPr>
        <p:txBody>
          <a:bodyPr wrap="square" rtlCol="0">
            <a:spAutoFit/>
          </a:bodyPr>
          <a:lstStyle/>
          <a:p>
            <a:r>
              <a:rPr lang="en-US" altLang="ko-KR" dirty="0">
                <a:latin typeface="12롯데마트드림Medium" panose="02020603020101020101" pitchFamily="18" charset="-127"/>
                <a:ea typeface="12롯데마트드림Medium" panose="02020603020101020101" pitchFamily="18" charset="-127"/>
              </a:rPr>
              <a:t>git commit -m “Hello</a:t>
            </a:r>
            <a:r>
              <a:rPr lang="ko-KR" altLang="en-US" dirty="0">
                <a:latin typeface="12롯데마트드림Medium" panose="02020603020101020101" pitchFamily="18" charset="-127"/>
                <a:ea typeface="12롯데마트드림Medium" panose="02020603020101020101" pitchFamily="18" charset="-127"/>
              </a:rPr>
              <a:t> </a:t>
            </a:r>
            <a:r>
              <a:rPr lang="en-US" altLang="ko-KR" dirty="0">
                <a:latin typeface="12롯데마트드림Medium" panose="02020603020101020101" pitchFamily="18" charset="-127"/>
                <a:ea typeface="12롯데마트드림Medium" panose="02020603020101020101" pitchFamily="18" charset="-127"/>
              </a:rPr>
              <a:t>txt</a:t>
            </a:r>
            <a:r>
              <a:rPr lang="ko-KR" altLang="en-US" dirty="0">
                <a:latin typeface="12롯데마트드림Medium" panose="02020603020101020101" pitchFamily="18" charset="-127"/>
                <a:ea typeface="12롯데마트드림Medium" panose="02020603020101020101" pitchFamily="18" charset="-127"/>
              </a:rPr>
              <a:t> 파일 수정＂</a:t>
            </a:r>
          </a:p>
        </p:txBody>
      </p:sp>
      <p:cxnSp>
        <p:nvCxnSpPr>
          <p:cNvPr id="23" name="직선 화살표 연결선 22">
            <a:extLst>
              <a:ext uri="{FF2B5EF4-FFF2-40B4-BE49-F238E27FC236}">
                <a16:creationId xmlns:a16="http://schemas.microsoft.com/office/drawing/2014/main" id="{F44488AD-7837-4000-9AED-3B28D1891C6A}"/>
              </a:ext>
            </a:extLst>
          </p:cNvPr>
          <p:cNvCxnSpPr/>
          <p:nvPr/>
        </p:nvCxnSpPr>
        <p:spPr>
          <a:xfrm>
            <a:off x="6085490" y="4162097"/>
            <a:ext cx="337382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2C9BBE-6F27-440C-A601-07BB4EE20EB6}"/>
              </a:ext>
            </a:extLst>
          </p:cNvPr>
          <p:cNvSpPr txBox="1"/>
          <p:nvPr/>
        </p:nvSpPr>
        <p:spPr>
          <a:xfrm>
            <a:off x="9615362" y="3988676"/>
            <a:ext cx="3713395" cy="369326"/>
          </a:xfrm>
          <a:prstGeom prst="rect">
            <a:avLst/>
          </a:prstGeom>
          <a:noFill/>
        </p:spPr>
        <p:txBody>
          <a:bodyPr wrap="square" rtlCol="0">
            <a:spAutoFit/>
          </a:bodyPr>
          <a:lstStyle/>
          <a:p>
            <a:r>
              <a:rPr lang="en-US" altLang="ko-KR" dirty="0"/>
              <a:t>Commit message </a:t>
            </a:r>
            <a:r>
              <a:rPr lang="ko-KR" altLang="en-US" dirty="0"/>
              <a:t>입력</a:t>
            </a:r>
          </a:p>
        </p:txBody>
      </p:sp>
      <p:pic>
        <p:nvPicPr>
          <p:cNvPr id="27" name="그림 26">
            <a:extLst>
              <a:ext uri="{FF2B5EF4-FFF2-40B4-BE49-F238E27FC236}">
                <a16:creationId xmlns:a16="http://schemas.microsoft.com/office/drawing/2014/main" id="{6A99A48D-5089-4FC3-A9E6-8F981132096F}"/>
              </a:ext>
            </a:extLst>
          </p:cNvPr>
          <p:cNvPicPr>
            <a:picLocks noChangeAspect="1"/>
          </p:cNvPicPr>
          <p:nvPr/>
        </p:nvPicPr>
        <p:blipFill rotWithShape="1">
          <a:blip r:embed="rId5"/>
          <a:srcRect l="2791" t="32005" r="92707" b="32880"/>
          <a:stretch/>
        </p:blipFill>
        <p:spPr>
          <a:xfrm>
            <a:off x="4035239" y="3987935"/>
            <a:ext cx="277123" cy="268269"/>
          </a:xfrm>
          <a:prstGeom prst="rect">
            <a:avLst/>
          </a:prstGeom>
        </p:spPr>
      </p:pic>
      <p:pic>
        <p:nvPicPr>
          <p:cNvPr id="28" name="그림 27">
            <a:extLst>
              <a:ext uri="{FF2B5EF4-FFF2-40B4-BE49-F238E27FC236}">
                <a16:creationId xmlns:a16="http://schemas.microsoft.com/office/drawing/2014/main" id="{D746A85F-5064-4E14-872C-B9D84B03DE5C}"/>
              </a:ext>
            </a:extLst>
          </p:cNvPr>
          <p:cNvPicPr>
            <a:picLocks noChangeAspect="1"/>
          </p:cNvPicPr>
          <p:nvPr/>
        </p:nvPicPr>
        <p:blipFill rotWithShape="1">
          <a:blip r:embed="rId5"/>
          <a:srcRect l="14734" t="32997" r="80763" b="29405"/>
          <a:stretch/>
        </p:blipFill>
        <p:spPr>
          <a:xfrm>
            <a:off x="4553423" y="3563466"/>
            <a:ext cx="311300" cy="322672"/>
          </a:xfrm>
          <a:prstGeom prst="rect">
            <a:avLst/>
          </a:prstGeom>
        </p:spPr>
      </p:pic>
      <p:pic>
        <p:nvPicPr>
          <p:cNvPr id="26" name="그림 25">
            <a:extLst>
              <a:ext uri="{FF2B5EF4-FFF2-40B4-BE49-F238E27FC236}">
                <a16:creationId xmlns:a16="http://schemas.microsoft.com/office/drawing/2014/main" id="{6D59FE0C-5635-4F54-8EBB-A5150EBFFE1F}"/>
              </a:ext>
            </a:extLst>
          </p:cNvPr>
          <p:cNvPicPr>
            <a:picLocks noChangeAspect="1"/>
          </p:cNvPicPr>
          <p:nvPr/>
        </p:nvPicPr>
        <p:blipFill rotWithShape="1">
          <a:blip r:embed="rId6"/>
          <a:srcRect r="58222" b="77066"/>
          <a:stretch/>
        </p:blipFill>
        <p:spPr>
          <a:xfrm>
            <a:off x="3680021" y="6955153"/>
            <a:ext cx="5093531" cy="2110216"/>
          </a:xfrm>
          <a:prstGeom prst="rect">
            <a:avLst/>
          </a:prstGeom>
        </p:spPr>
      </p:pic>
      <p:pic>
        <p:nvPicPr>
          <p:cNvPr id="31" name="그림 30">
            <a:extLst>
              <a:ext uri="{FF2B5EF4-FFF2-40B4-BE49-F238E27FC236}">
                <a16:creationId xmlns:a16="http://schemas.microsoft.com/office/drawing/2014/main" id="{DD92163C-6602-429F-A08B-21EBEE6F3D6E}"/>
              </a:ext>
            </a:extLst>
          </p:cNvPr>
          <p:cNvPicPr>
            <a:picLocks noChangeAspect="1"/>
          </p:cNvPicPr>
          <p:nvPr/>
        </p:nvPicPr>
        <p:blipFill>
          <a:blip r:embed="rId7"/>
          <a:stretch>
            <a:fillRect/>
          </a:stretch>
        </p:blipFill>
        <p:spPr>
          <a:xfrm>
            <a:off x="14243260" y="6746719"/>
            <a:ext cx="4742083" cy="3031656"/>
          </a:xfrm>
          <a:prstGeom prst="rect">
            <a:avLst/>
          </a:prstGeom>
        </p:spPr>
      </p:pic>
    </p:spTree>
    <p:extLst>
      <p:ext uri="{BB962C8B-B14F-4D97-AF65-F5344CB8AC3E}">
        <p14:creationId xmlns:p14="http://schemas.microsoft.com/office/powerpoint/2010/main" val="2093349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132588" y="1572995"/>
            <a:ext cx="11396649"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현재 만든 모든 스냅샷 정보를 원격 저장소에 업로드 하기</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433954"/>
            <a:ext cx="11396649"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에 담긴 상태를 </a:t>
            </a:r>
            <a:r>
              <a:rPr lang="en-US" altLang="ko-KR" sz="2400" b="1" dirty="0">
                <a:latin typeface="12롯데마트드림Medium" panose="02020603020101020101" pitchFamily="18" charset="-127"/>
                <a:ea typeface="12롯데마트드림Medium" panose="02020603020101020101" pitchFamily="18" charset="-127"/>
              </a:rPr>
              <a:t>Commit message</a:t>
            </a:r>
            <a:r>
              <a:rPr lang="ko-KR" altLang="en-US" sz="2400" b="1" dirty="0">
                <a:latin typeface="12롯데마트드림Medium" panose="02020603020101020101" pitchFamily="18" charset="-127"/>
                <a:ea typeface="12롯데마트드림Medium" panose="02020603020101020101" pitchFamily="18" charset="-127"/>
              </a:rPr>
              <a:t>와 함께 </a:t>
            </a:r>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하기</a:t>
            </a:r>
          </a:p>
        </p:txBody>
      </p:sp>
      <p:sp>
        <p:nvSpPr>
          <p:cNvPr id="169" name="TextBox 168">
            <a:extLst>
              <a:ext uri="{FF2B5EF4-FFF2-40B4-BE49-F238E27FC236}">
                <a16:creationId xmlns:a16="http://schemas.microsoft.com/office/drawing/2014/main" id="{13FB6853-2840-4629-A1CB-3476A89EA791}"/>
              </a:ext>
            </a:extLst>
          </p:cNvPr>
          <p:cNvSpPr txBox="1"/>
          <p:nvPr/>
        </p:nvSpPr>
        <p:spPr>
          <a:xfrm>
            <a:off x="15032447" y="2314962"/>
            <a:ext cx="3042744" cy="461665"/>
          </a:xfrm>
          <a:prstGeom prst="rect">
            <a:avLst/>
          </a:prstGeom>
          <a:noFill/>
        </p:spPr>
        <p:txBody>
          <a:bodyPr wrap="square" rtlCol="0">
            <a:spAutoFit/>
          </a:bodyPr>
          <a:lstStyle/>
          <a:p>
            <a:pPr algn="ctr"/>
            <a:r>
              <a:rPr lang="en-US" altLang="ko-KR" sz="2400" dirty="0">
                <a:latin typeface="12롯데마트드림Bold" panose="02020603020101020101" pitchFamily="18" charset="-127"/>
                <a:ea typeface="12롯데마트드림Bold" panose="02020603020101020101" pitchFamily="18" charset="-127"/>
              </a:rPr>
              <a:t>&lt; </a:t>
            </a:r>
            <a:r>
              <a:rPr lang="ko-KR" altLang="en-US" sz="2400" dirty="0">
                <a:latin typeface="12롯데마트드림Bold" panose="02020603020101020101" pitchFamily="18" charset="-127"/>
                <a:ea typeface="12롯데마트드림Bold" panose="02020603020101020101" pitchFamily="18" charset="-127"/>
              </a:rPr>
              <a:t>현재 상태 </a:t>
            </a:r>
            <a:r>
              <a:rPr lang="en-US" altLang="ko-KR" sz="2400" dirty="0">
                <a:latin typeface="12롯데마트드림Bold" panose="02020603020101020101" pitchFamily="18" charset="-127"/>
                <a:ea typeface="12롯데마트드림Bold" panose="02020603020101020101" pitchFamily="18" charset="-127"/>
              </a:rPr>
              <a:t>&gt;</a:t>
            </a:r>
            <a:endParaRPr lang="ko-KR" altLang="en-US" sz="2400" dirty="0">
              <a:latin typeface="12롯데마트드림Bold" panose="02020603020101020101" pitchFamily="18" charset="-127"/>
              <a:ea typeface="12롯데마트드림Bold" panose="02020603020101020101" pitchFamily="18" charset="-127"/>
            </a:endParaRPr>
          </a:p>
        </p:txBody>
      </p:sp>
      <p:pic>
        <p:nvPicPr>
          <p:cNvPr id="2" name="그림 1">
            <a:extLst>
              <a:ext uri="{FF2B5EF4-FFF2-40B4-BE49-F238E27FC236}">
                <a16:creationId xmlns:a16="http://schemas.microsoft.com/office/drawing/2014/main" id="{0A28A41B-D5AD-4310-96C2-E508387D6305}"/>
              </a:ext>
            </a:extLst>
          </p:cNvPr>
          <p:cNvPicPr>
            <a:picLocks noChangeAspect="1"/>
          </p:cNvPicPr>
          <p:nvPr/>
        </p:nvPicPr>
        <p:blipFill rotWithShape="1">
          <a:blip r:embed="rId3"/>
          <a:srcRect r="47715" b="30316"/>
          <a:stretch/>
        </p:blipFill>
        <p:spPr>
          <a:xfrm>
            <a:off x="3619747" y="3171803"/>
            <a:ext cx="6374579" cy="6411776"/>
          </a:xfrm>
          <a:prstGeom prst="rect">
            <a:avLst/>
          </a:prstGeom>
        </p:spPr>
      </p:pic>
      <p:sp>
        <p:nvSpPr>
          <p:cNvPr id="3" name="직사각형 2">
            <a:extLst>
              <a:ext uri="{FF2B5EF4-FFF2-40B4-BE49-F238E27FC236}">
                <a16:creationId xmlns:a16="http://schemas.microsoft.com/office/drawing/2014/main" id="{974EEB1D-C346-4608-910C-71D860979ED6}"/>
              </a:ext>
            </a:extLst>
          </p:cNvPr>
          <p:cNvSpPr/>
          <p:nvPr/>
        </p:nvSpPr>
        <p:spPr>
          <a:xfrm>
            <a:off x="5748202" y="3543448"/>
            <a:ext cx="409903" cy="378372"/>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a:extLst>
              <a:ext uri="{FF2B5EF4-FFF2-40B4-BE49-F238E27FC236}">
                <a16:creationId xmlns:a16="http://schemas.microsoft.com/office/drawing/2014/main" id="{54AFB64F-79F9-40E6-86CB-C7FFA3B86E8C}"/>
              </a:ext>
            </a:extLst>
          </p:cNvPr>
          <p:cNvCxnSpPr/>
          <p:nvPr/>
        </p:nvCxnSpPr>
        <p:spPr>
          <a:xfrm>
            <a:off x="6158105" y="3543448"/>
            <a:ext cx="4319752"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EC599C-15BF-4CE1-B338-21AE48B69A24}"/>
              </a:ext>
            </a:extLst>
          </p:cNvPr>
          <p:cNvSpPr txBox="1"/>
          <p:nvPr/>
        </p:nvSpPr>
        <p:spPr>
          <a:xfrm>
            <a:off x="10547979" y="3343393"/>
            <a:ext cx="751545" cy="400110"/>
          </a:xfrm>
          <a:prstGeom prst="rect">
            <a:avLst/>
          </a:prstGeom>
          <a:noFill/>
        </p:spPr>
        <p:txBody>
          <a:bodyPr wrap="square" rtlCol="0">
            <a:spAutoFit/>
          </a:bodyPr>
          <a:lstStyle/>
          <a:p>
            <a:pPr algn="ctr"/>
            <a:r>
              <a:rPr lang="ko-KR" altLang="en-US" sz="2000" b="1" dirty="0">
                <a:latin typeface="12롯데마트드림Medium" panose="02020603020101020101" pitchFamily="18" charset="-127"/>
                <a:ea typeface="12롯데마트드림Medium" panose="02020603020101020101" pitchFamily="18" charset="-127"/>
              </a:rPr>
              <a:t>클릭</a:t>
            </a:r>
          </a:p>
        </p:txBody>
      </p:sp>
      <p:pic>
        <p:nvPicPr>
          <p:cNvPr id="19" name="그림 18">
            <a:extLst>
              <a:ext uri="{FF2B5EF4-FFF2-40B4-BE49-F238E27FC236}">
                <a16:creationId xmlns:a16="http://schemas.microsoft.com/office/drawing/2014/main" id="{71AFA583-6D8E-40D0-BACF-8BA2BAC7578F}"/>
              </a:ext>
            </a:extLst>
          </p:cNvPr>
          <p:cNvPicPr>
            <a:picLocks noChangeAspect="1"/>
          </p:cNvPicPr>
          <p:nvPr/>
        </p:nvPicPr>
        <p:blipFill>
          <a:blip r:embed="rId4"/>
          <a:stretch>
            <a:fillRect/>
          </a:stretch>
        </p:blipFill>
        <p:spPr>
          <a:xfrm>
            <a:off x="17547978" y="3148694"/>
            <a:ext cx="2919141" cy="3590330"/>
          </a:xfrm>
          <a:prstGeom prst="rect">
            <a:avLst/>
          </a:prstGeom>
        </p:spPr>
      </p:pic>
      <p:pic>
        <p:nvPicPr>
          <p:cNvPr id="21" name="그림 20">
            <a:extLst>
              <a:ext uri="{FF2B5EF4-FFF2-40B4-BE49-F238E27FC236}">
                <a16:creationId xmlns:a16="http://schemas.microsoft.com/office/drawing/2014/main" id="{77C3E7FF-655C-47DF-BDEE-204A074AB939}"/>
              </a:ext>
            </a:extLst>
          </p:cNvPr>
          <p:cNvPicPr>
            <a:picLocks noChangeAspect="1"/>
          </p:cNvPicPr>
          <p:nvPr/>
        </p:nvPicPr>
        <p:blipFill>
          <a:blip r:embed="rId5"/>
          <a:stretch>
            <a:fillRect/>
          </a:stretch>
        </p:blipFill>
        <p:spPr>
          <a:xfrm>
            <a:off x="11780479" y="3171803"/>
            <a:ext cx="5722472" cy="3590330"/>
          </a:xfrm>
          <a:prstGeom prst="rect">
            <a:avLst/>
          </a:prstGeom>
        </p:spPr>
      </p:pic>
    </p:spTree>
    <p:extLst>
      <p:ext uri="{BB962C8B-B14F-4D97-AF65-F5344CB8AC3E}">
        <p14:creationId xmlns:p14="http://schemas.microsoft.com/office/powerpoint/2010/main" val="515025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132588" y="1572995"/>
            <a:ext cx="11396649"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현재 만든 모든 스냅샷 정보를 원격 저장소에 업로드 하기</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433954"/>
            <a:ext cx="11396649"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에 담긴 상태를 </a:t>
            </a:r>
            <a:r>
              <a:rPr lang="en-US" altLang="ko-KR" sz="2400" b="1" dirty="0">
                <a:latin typeface="12롯데마트드림Medium" panose="02020603020101020101" pitchFamily="18" charset="-127"/>
                <a:ea typeface="12롯데마트드림Medium" panose="02020603020101020101" pitchFamily="18" charset="-127"/>
              </a:rPr>
              <a:t>Commit message</a:t>
            </a:r>
            <a:r>
              <a:rPr lang="ko-KR" altLang="en-US" sz="2400" b="1" dirty="0">
                <a:latin typeface="12롯데마트드림Medium" panose="02020603020101020101" pitchFamily="18" charset="-127"/>
                <a:ea typeface="12롯데마트드림Medium" panose="02020603020101020101" pitchFamily="18" charset="-127"/>
              </a:rPr>
              <a:t>와 함께 </a:t>
            </a:r>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하기</a:t>
            </a:r>
          </a:p>
        </p:txBody>
      </p:sp>
      <p:sp>
        <p:nvSpPr>
          <p:cNvPr id="169" name="TextBox 168">
            <a:extLst>
              <a:ext uri="{FF2B5EF4-FFF2-40B4-BE49-F238E27FC236}">
                <a16:creationId xmlns:a16="http://schemas.microsoft.com/office/drawing/2014/main" id="{13FB6853-2840-4629-A1CB-3476A89EA791}"/>
              </a:ext>
            </a:extLst>
          </p:cNvPr>
          <p:cNvSpPr txBox="1"/>
          <p:nvPr/>
        </p:nvSpPr>
        <p:spPr>
          <a:xfrm>
            <a:off x="15032447" y="2314962"/>
            <a:ext cx="3042744" cy="461665"/>
          </a:xfrm>
          <a:prstGeom prst="rect">
            <a:avLst/>
          </a:prstGeom>
          <a:noFill/>
        </p:spPr>
        <p:txBody>
          <a:bodyPr wrap="square" rtlCol="0">
            <a:spAutoFit/>
          </a:bodyPr>
          <a:lstStyle/>
          <a:p>
            <a:pPr algn="ctr"/>
            <a:r>
              <a:rPr lang="en-US" altLang="ko-KR" sz="2400" dirty="0">
                <a:latin typeface="12롯데마트드림Bold" panose="02020603020101020101" pitchFamily="18" charset="-127"/>
                <a:ea typeface="12롯데마트드림Bold" panose="02020603020101020101" pitchFamily="18" charset="-127"/>
              </a:rPr>
              <a:t>&lt; </a:t>
            </a:r>
            <a:r>
              <a:rPr lang="ko-KR" altLang="en-US" sz="2400" dirty="0">
                <a:latin typeface="12롯데마트드림Bold" panose="02020603020101020101" pitchFamily="18" charset="-127"/>
                <a:ea typeface="12롯데마트드림Bold" panose="02020603020101020101" pitchFamily="18" charset="-127"/>
              </a:rPr>
              <a:t>현재 상태 </a:t>
            </a:r>
            <a:r>
              <a:rPr lang="en-US" altLang="ko-KR" sz="2400" dirty="0">
                <a:latin typeface="12롯데마트드림Bold" panose="02020603020101020101" pitchFamily="18" charset="-127"/>
                <a:ea typeface="12롯데마트드림Bold" panose="02020603020101020101" pitchFamily="18" charset="-127"/>
              </a:rPr>
              <a:t>&gt;</a:t>
            </a:r>
            <a:endParaRPr lang="ko-KR" altLang="en-US" sz="2400" dirty="0">
              <a:latin typeface="12롯데마트드림Bold" panose="02020603020101020101" pitchFamily="18" charset="-127"/>
              <a:ea typeface="12롯데마트드림Bold" panose="02020603020101020101" pitchFamily="18" charset="-127"/>
            </a:endParaRPr>
          </a:p>
        </p:txBody>
      </p:sp>
      <p:pic>
        <p:nvPicPr>
          <p:cNvPr id="2" name="그림 1">
            <a:extLst>
              <a:ext uri="{FF2B5EF4-FFF2-40B4-BE49-F238E27FC236}">
                <a16:creationId xmlns:a16="http://schemas.microsoft.com/office/drawing/2014/main" id="{0A28A41B-D5AD-4310-96C2-E508387D6305}"/>
              </a:ext>
            </a:extLst>
          </p:cNvPr>
          <p:cNvPicPr>
            <a:picLocks noChangeAspect="1"/>
          </p:cNvPicPr>
          <p:nvPr/>
        </p:nvPicPr>
        <p:blipFill rotWithShape="1">
          <a:blip r:embed="rId3"/>
          <a:srcRect r="47715" b="30316"/>
          <a:stretch/>
        </p:blipFill>
        <p:spPr>
          <a:xfrm>
            <a:off x="3619747" y="3171803"/>
            <a:ext cx="6374579" cy="6411776"/>
          </a:xfrm>
          <a:prstGeom prst="rect">
            <a:avLst/>
          </a:prstGeom>
        </p:spPr>
      </p:pic>
      <p:sp>
        <p:nvSpPr>
          <p:cNvPr id="18" name="TextBox 17">
            <a:extLst>
              <a:ext uri="{FF2B5EF4-FFF2-40B4-BE49-F238E27FC236}">
                <a16:creationId xmlns:a16="http://schemas.microsoft.com/office/drawing/2014/main" id="{A6A3ED62-BB40-4682-968A-F8791CDB63B2}"/>
              </a:ext>
            </a:extLst>
          </p:cNvPr>
          <p:cNvSpPr txBox="1"/>
          <p:nvPr/>
        </p:nvSpPr>
        <p:spPr>
          <a:xfrm>
            <a:off x="5791886" y="5218386"/>
            <a:ext cx="2311590" cy="378344"/>
          </a:xfrm>
          <a:prstGeom prst="rect">
            <a:avLst/>
          </a:prstGeom>
          <a:noFill/>
          <a:ln w="38100">
            <a:solidFill>
              <a:srgbClr val="FF0000"/>
            </a:solidFill>
          </a:ln>
        </p:spPr>
        <p:txBody>
          <a:bodyPr wrap="square" rtlCol="0">
            <a:spAutoFit/>
          </a:bodyPr>
          <a:lstStyle/>
          <a:p>
            <a:endParaRPr lang="ko-KR" altLang="en-US" dirty="0"/>
          </a:p>
        </p:txBody>
      </p:sp>
      <p:cxnSp>
        <p:nvCxnSpPr>
          <p:cNvPr id="20" name="직선 화살표 연결선 19">
            <a:extLst>
              <a:ext uri="{FF2B5EF4-FFF2-40B4-BE49-F238E27FC236}">
                <a16:creationId xmlns:a16="http://schemas.microsoft.com/office/drawing/2014/main" id="{3F3451FF-BB59-415B-96B5-D3B47B48EC65}"/>
              </a:ext>
            </a:extLst>
          </p:cNvPr>
          <p:cNvCxnSpPr/>
          <p:nvPr/>
        </p:nvCxnSpPr>
        <p:spPr>
          <a:xfrm>
            <a:off x="8103476" y="5218386"/>
            <a:ext cx="24445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F531078-DA42-4053-9ABF-DCC8AEBCB204}"/>
              </a:ext>
            </a:extLst>
          </p:cNvPr>
          <p:cNvSpPr txBox="1"/>
          <p:nvPr/>
        </p:nvSpPr>
        <p:spPr>
          <a:xfrm>
            <a:off x="10521269" y="4975903"/>
            <a:ext cx="955940" cy="400110"/>
          </a:xfrm>
          <a:prstGeom prst="rect">
            <a:avLst/>
          </a:prstGeom>
          <a:noFill/>
        </p:spPr>
        <p:txBody>
          <a:bodyPr wrap="square" rtlCol="0">
            <a:spAutoFit/>
          </a:bodyPr>
          <a:lstStyle/>
          <a:p>
            <a:pPr algn="ctr"/>
            <a:r>
              <a:rPr lang="ko-KR" altLang="en-US" sz="2000" b="1" dirty="0">
                <a:latin typeface="12롯데마트드림Medium" panose="02020603020101020101" pitchFamily="18" charset="-127"/>
                <a:ea typeface="12롯데마트드림Medium" panose="02020603020101020101" pitchFamily="18" charset="-127"/>
              </a:rPr>
              <a:t>클릭</a:t>
            </a:r>
          </a:p>
        </p:txBody>
      </p:sp>
      <p:pic>
        <p:nvPicPr>
          <p:cNvPr id="19" name="그림 18">
            <a:extLst>
              <a:ext uri="{FF2B5EF4-FFF2-40B4-BE49-F238E27FC236}">
                <a16:creationId xmlns:a16="http://schemas.microsoft.com/office/drawing/2014/main" id="{0FB36FEB-2BD7-4D43-8FBA-F290D65F02DE}"/>
              </a:ext>
            </a:extLst>
          </p:cNvPr>
          <p:cNvPicPr>
            <a:picLocks noChangeAspect="1"/>
          </p:cNvPicPr>
          <p:nvPr/>
        </p:nvPicPr>
        <p:blipFill>
          <a:blip r:embed="rId4"/>
          <a:stretch>
            <a:fillRect/>
          </a:stretch>
        </p:blipFill>
        <p:spPr>
          <a:xfrm>
            <a:off x="17547978" y="3148694"/>
            <a:ext cx="2919141" cy="3590330"/>
          </a:xfrm>
          <a:prstGeom prst="rect">
            <a:avLst/>
          </a:prstGeom>
        </p:spPr>
      </p:pic>
      <p:pic>
        <p:nvPicPr>
          <p:cNvPr id="21" name="그림 20">
            <a:extLst>
              <a:ext uri="{FF2B5EF4-FFF2-40B4-BE49-F238E27FC236}">
                <a16:creationId xmlns:a16="http://schemas.microsoft.com/office/drawing/2014/main" id="{80B39DE4-83E0-4B78-BB2F-384AC845CED0}"/>
              </a:ext>
            </a:extLst>
          </p:cNvPr>
          <p:cNvPicPr>
            <a:picLocks noChangeAspect="1"/>
          </p:cNvPicPr>
          <p:nvPr/>
        </p:nvPicPr>
        <p:blipFill>
          <a:blip r:embed="rId5"/>
          <a:stretch>
            <a:fillRect/>
          </a:stretch>
        </p:blipFill>
        <p:spPr>
          <a:xfrm>
            <a:off x="11780479" y="3171803"/>
            <a:ext cx="5722472" cy="3590330"/>
          </a:xfrm>
          <a:prstGeom prst="rect">
            <a:avLst/>
          </a:prstGeom>
        </p:spPr>
      </p:pic>
      <p:grpSp>
        <p:nvGrpSpPr>
          <p:cNvPr id="25" name="그룹 24">
            <a:extLst>
              <a:ext uri="{FF2B5EF4-FFF2-40B4-BE49-F238E27FC236}">
                <a16:creationId xmlns:a16="http://schemas.microsoft.com/office/drawing/2014/main" id="{E3E858A8-8C16-41D5-ADEB-2E6D20431C7B}"/>
              </a:ext>
            </a:extLst>
          </p:cNvPr>
          <p:cNvGrpSpPr/>
          <p:nvPr/>
        </p:nvGrpSpPr>
        <p:grpSpPr>
          <a:xfrm>
            <a:off x="15949611" y="4975903"/>
            <a:ext cx="2800335" cy="864837"/>
            <a:chOff x="10608400" y="4832853"/>
            <a:chExt cx="2857803" cy="864837"/>
          </a:xfrm>
        </p:grpSpPr>
        <p:sp>
          <p:nvSpPr>
            <p:cNvPr id="27" name="화살표: 오른쪽 26">
              <a:extLst>
                <a:ext uri="{FF2B5EF4-FFF2-40B4-BE49-F238E27FC236}">
                  <a16:creationId xmlns:a16="http://schemas.microsoft.com/office/drawing/2014/main" id="{4D5CF389-84F3-4B75-AC74-DE4FFD5DFBE7}"/>
                </a:ext>
              </a:extLst>
            </p:cNvPr>
            <p:cNvSpPr/>
            <p:nvPr/>
          </p:nvSpPr>
          <p:spPr>
            <a:xfrm>
              <a:off x="11192803" y="4832853"/>
              <a:ext cx="1931077" cy="864837"/>
            </a:xfrm>
            <a:prstGeom prst="rightArrow">
              <a:avLst>
                <a:gd name="adj1" fmla="val 43944"/>
                <a:gd name="adj2" fmla="val 6389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9E12994E-67FB-4014-883C-30B48CE4E0B5}"/>
                </a:ext>
              </a:extLst>
            </p:cNvPr>
            <p:cNvSpPr txBox="1"/>
            <p:nvPr/>
          </p:nvSpPr>
          <p:spPr>
            <a:xfrm>
              <a:off x="10608400" y="5059368"/>
              <a:ext cx="2857803" cy="369332"/>
            </a:xfrm>
            <a:prstGeom prst="rect">
              <a:avLst/>
            </a:prstGeom>
            <a:noFill/>
          </p:spPr>
          <p:txBody>
            <a:bodyPr wrap="square" rtlCol="0">
              <a:spAutoFit/>
            </a:bodyPr>
            <a:lstStyle/>
            <a:p>
              <a:pPr algn="ctr"/>
              <a:r>
                <a:rPr lang="en-US" altLang="ko-KR" b="1" dirty="0"/>
                <a:t>git push</a:t>
              </a:r>
              <a:endParaRPr lang="ko-KR" altLang="en-US" b="1" dirty="0"/>
            </a:p>
          </p:txBody>
        </p:sp>
      </p:grpSp>
    </p:spTree>
    <p:extLst>
      <p:ext uri="{BB962C8B-B14F-4D97-AF65-F5344CB8AC3E}">
        <p14:creationId xmlns:p14="http://schemas.microsoft.com/office/powerpoint/2010/main" val="3112921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132588" y="1572995"/>
            <a:ext cx="11396649"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현재 만든 모든 스냅샷 정보를 원격 저장소에 업로드 하기</a:t>
            </a:r>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433954"/>
            <a:ext cx="11396649"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지역 저장소에 있는 스냅샷 정보를 원격 저장소로 </a:t>
            </a:r>
            <a:r>
              <a:rPr lang="en-US" altLang="ko-KR" sz="2400" b="1" dirty="0">
                <a:latin typeface="12롯데마트드림Medium" panose="02020603020101020101" pitchFamily="18" charset="-127"/>
                <a:ea typeface="12롯데마트드림Medium" panose="02020603020101020101" pitchFamily="18" charset="-127"/>
              </a:rPr>
              <a:t>push </a:t>
            </a:r>
            <a:r>
              <a:rPr lang="ko-KR" altLang="en-US" sz="2400" b="1" dirty="0">
                <a:latin typeface="12롯데마트드림Medium" panose="02020603020101020101" pitchFamily="18" charset="-127"/>
                <a:ea typeface="12롯데마트드림Medium" panose="02020603020101020101" pitchFamily="18" charset="-127"/>
              </a:rPr>
              <a:t>후 </a:t>
            </a:r>
            <a:r>
              <a:rPr lang="en-US" altLang="ko-KR" sz="2400" b="1" dirty="0">
                <a:latin typeface="12롯데마트드림Medium" panose="02020603020101020101" pitchFamily="18" charset="-127"/>
                <a:ea typeface="12롯데마트드림Medium" panose="02020603020101020101" pitchFamily="18" charset="-127"/>
              </a:rPr>
              <a:t>VS code </a:t>
            </a:r>
            <a:r>
              <a:rPr lang="ko-KR" altLang="en-US" sz="2400" b="1" dirty="0">
                <a:latin typeface="12롯데마트드림Medium" panose="02020603020101020101" pitchFamily="18" charset="-127"/>
                <a:ea typeface="12롯데마트드림Medium" panose="02020603020101020101" pitchFamily="18" charset="-127"/>
              </a:rPr>
              <a:t>모습</a:t>
            </a:r>
          </a:p>
        </p:txBody>
      </p:sp>
      <p:sp>
        <p:nvSpPr>
          <p:cNvPr id="169" name="TextBox 168">
            <a:extLst>
              <a:ext uri="{FF2B5EF4-FFF2-40B4-BE49-F238E27FC236}">
                <a16:creationId xmlns:a16="http://schemas.microsoft.com/office/drawing/2014/main" id="{13FB6853-2840-4629-A1CB-3476A89EA791}"/>
              </a:ext>
            </a:extLst>
          </p:cNvPr>
          <p:cNvSpPr txBox="1"/>
          <p:nvPr/>
        </p:nvSpPr>
        <p:spPr>
          <a:xfrm>
            <a:off x="15032447" y="2314962"/>
            <a:ext cx="3042744" cy="461665"/>
          </a:xfrm>
          <a:prstGeom prst="rect">
            <a:avLst/>
          </a:prstGeom>
          <a:noFill/>
        </p:spPr>
        <p:txBody>
          <a:bodyPr wrap="square" rtlCol="0">
            <a:spAutoFit/>
          </a:bodyPr>
          <a:lstStyle/>
          <a:p>
            <a:pPr algn="ctr"/>
            <a:r>
              <a:rPr lang="en-US" altLang="ko-KR" sz="2400" dirty="0">
                <a:latin typeface="12롯데마트드림Bold" panose="02020603020101020101" pitchFamily="18" charset="-127"/>
                <a:ea typeface="12롯데마트드림Bold" panose="02020603020101020101" pitchFamily="18" charset="-127"/>
              </a:rPr>
              <a:t>&lt; </a:t>
            </a:r>
            <a:r>
              <a:rPr lang="ko-KR" altLang="en-US" sz="2400" dirty="0">
                <a:latin typeface="12롯데마트드림Bold" panose="02020603020101020101" pitchFamily="18" charset="-127"/>
                <a:ea typeface="12롯데마트드림Bold" panose="02020603020101020101" pitchFamily="18" charset="-127"/>
              </a:rPr>
              <a:t>현재 상태 </a:t>
            </a:r>
            <a:r>
              <a:rPr lang="en-US" altLang="ko-KR" sz="2400" dirty="0">
                <a:latin typeface="12롯데마트드림Bold" panose="02020603020101020101" pitchFamily="18" charset="-127"/>
                <a:ea typeface="12롯데마트드림Bold" panose="02020603020101020101" pitchFamily="18" charset="-127"/>
              </a:rPr>
              <a:t>&gt;</a:t>
            </a:r>
            <a:endParaRPr lang="ko-KR" altLang="en-US" sz="2400" dirty="0">
              <a:latin typeface="12롯데마트드림Bold" panose="02020603020101020101" pitchFamily="18" charset="-127"/>
              <a:ea typeface="12롯데마트드림Bold" panose="02020603020101020101" pitchFamily="18" charset="-127"/>
            </a:endParaRPr>
          </a:p>
        </p:txBody>
      </p:sp>
      <p:pic>
        <p:nvPicPr>
          <p:cNvPr id="8" name="그림 7">
            <a:extLst>
              <a:ext uri="{FF2B5EF4-FFF2-40B4-BE49-F238E27FC236}">
                <a16:creationId xmlns:a16="http://schemas.microsoft.com/office/drawing/2014/main" id="{20DFBA91-C542-492C-8CE2-1220E71A2422}"/>
              </a:ext>
            </a:extLst>
          </p:cNvPr>
          <p:cNvPicPr>
            <a:picLocks noChangeAspect="1"/>
          </p:cNvPicPr>
          <p:nvPr/>
        </p:nvPicPr>
        <p:blipFill rotWithShape="1">
          <a:blip r:embed="rId3"/>
          <a:srcRect r="54835" b="77066"/>
          <a:stretch/>
        </p:blipFill>
        <p:spPr>
          <a:xfrm>
            <a:off x="3589227" y="3171803"/>
            <a:ext cx="5506464" cy="2110216"/>
          </a:xfrm>
          <a:prstGeom prst="rect">
            <a:avLst/>
          </a:prstGeom>
        </p:spPr>
      </p:pic>
      <p:sp>
        <p:nvSpPr>
          <p:cNvPr id="19" name="TextBox 18">
            <a:extLst>
              <a:ext uri="{FF2B5EF4-FFF2-40B4-BE49-F238E27FC236}">
                <a16:creationId xmlns:a16="http://schemas.microsoft.com/office/drawing/2014/main" id="{B25E6584-F68B-4037-90AE-912DB8A9FC6E}"/>
              </a:ext>
            </a:extLst>
          </p:cNvPr>
          <p:cNvSpPr txBox="1"/>
          <p:nvPr/>
        </p:nvSpPr>
        <p:spPr>
          <a:xfrm>
            <a:off x="2997649" y="5634253"/>
            <a:ext cx="11396649"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지역 저장소에 있는 스냅샷 정보를 원격 저장소로 </a:t>
            </a:r>
            <a:r>
              <a:rPr lang="en-US" altLang="ko-KR" sz="2400" b="1" dirty="0">
                <a:latin typeface="12롯데마트드림Medium" panose="02020603020101020101" pitchFamily="18" charset="-127"/>
                <a:ea typeface="12롯데마트드림Medium" panose="02020603020101020101" pitchFamily="18" charset="-127"/>
              </a:rPr>
              <a:t>push </a:t>
            </a:r>
            <a:r>
              <a:rPr lang="ko-KR" altLang="en-US" sz="2400" b="1" dirty="0">
                <a:latin typeface="12롯데마트드림Medium" panose="02020603020101020101" pitchFamily="18" charset="-127"/>
                <a:ea typeface="12롯데마트드림Medium" panose="02020603020101020101" pitchFamily="18" charset="-127"/>
              </a:rPr>
              <a:t>후 원격 저장소</a:t>
            </a:r>
            <a:r>
              <a:rPr lang="en-US" altLang="ko-KR" sz="2400" b="1" dirty="0">
                <a:latin typeface="12롯데마트드림Medium" panose="02020603020101020101" pitchFamily="18" charset="-127"/>
                <a:ea typeface="12롯데마트드림Medium" panose="02020603020101020101" pitchFamily="18" charset="-127"/>
              </a:rPr>
              <a:t>(github) </a:t>
            </a:r>
            <a:r>
              <a:rPr lang="ko-KR" altLang="en-US" sz="2400" b="1" dirty="0">
                <a:latin typeface="12롯데마트드림Medium" panose="02020603020101020101" pitchFamily="18" charset="-127"/>
                <a:ea typeface="12롯데마트드림Medium" panose="02020603020101020101" pitchFamily="18" charset="-127"/>
              </a:rPr>
              <a:t>모습</a:t>
            </a:r>
          </a:p>
        </p:txBody>
      </p:sp>
      <p:pic>
        <p:nvPicPr>
          <p:cNvPr id="10" name="그림 9">
            <a:extLst>
              <a:ext uri="{FF2B5EF4-FFF2-40B4-BE49-F238E27FC236}">
                <a16:creationId xmlns:a16="http://schemas.microsoft.com/office/drawing/2014/main" id="{51FA31BC-B719-46D1-A06E-226A7CB99974}"/>
              </a:ext>
            </a:extLst>
          </p:cNvPr>
          <p:cNvPicPr>
            <a:picLocks noChangeAspect="1"/>
          </p:cNvPicPr>
          <p:nvPr/>
        </p:nvPicPr>
        <p:blipFill>
          <a:blip r:embed="rId4"/>
          <a:stretch>
            <a:fillRect/>
          </a:stretch>
        </p:blipFill>
        <p:spPr>
          <a:xfrm>
            <a:off x="3589227" y="6550243"/>
            <a:ext cx="8648700" cy="2695575"/>
          </a:xfrm>
          <a:prstGeom prst="rect">
            <a:avLst/>
          </a:prstGeom>
        </p:spPr>
      </p:pic>
      <p:pic>
        <p:nvPicPr>
          <p:cNvPr id="3" name="그림 2">
            <a:extLst>
              <a:ext uri="{FF2B5EF4-FFF2-40B4-BE49-F238E27FC236}">
                <a16:creationId xmlns:a16="http://schemas.microsoft.com/office/drawing/2014/main" id="{FE054F9B-08F5-4BD4-88B8-65914EEDBB5A}"/>
              </a:ext>
            </a:extLst>
          </p:cNvPr>
          <p:cNvPicPr>
            <a:picLocks noChangeAspect="1"/>
          </p:cNvPicPr>
          <p:nvPr/>
        </p:nvPicPr>
        <p:blipFill>
          <a:blip r:embed="rId5"/>
          <a:stretch>
            <a:fillRect/>
          </a:stretch>
        </p:blipFill>
        <p:spPr>
          <a:xfrm>
            <a:off x="13527037" y="2776627"/>
            <a:ext cx="7350901" cy="3301099"/>
          </a:xfrm>
          <a:prstGeom prst="rect">
            <a:avLst/>
          </a:prstGeom>
        </p:spPr>
      </p:pic>
    </p:spTree>
    <p:extLst>
      <p:ext uri="{BB962C8B-B14F-4D97-AF65-F5344CB8AC3E}">
        <p14:creationId xmlns:p14="http://schemas.microsoft.com/office/powerpoint/2010/main" val="148097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5405667" y="3927850"/>
            <a:ext cx="10356389"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버전 관리 시스템은 무엇이죠</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sp>
        <p:nvSpPr>
          <p:cNvPr id="6" name="직사각형 5">
            <a:extLst>
              <a:ext uri="{FF2B5EF4-FFF2-40B4-BE49-F238E27FC236}">
                <a16:creationId xmlns:a16="http://schemas.microsoft.com/office/drawing/2014/main" id="{895D5588-3DBB-4B25-9A69-64552267B7E9}"/>
              </a:ext>
            </a:extLst>
          </p:cNvPr>
          <p:cNvSpPr/>
          <p:nvPr/>
        </p:nvSpPr>
        <p:spPr>
          <a:xfrm>
            <a:off x="2850013" y="6171321"/>
            <a:ext cx="15467696" cy="584775"/>
          </a:xfrm>
          <a:prstGeom prst="rect">
            <a:avLst/>
          </a:prstGeom>
        </p:spPr>
        <p:txBody>
          <a:bodyPr wrap="none">
            <a:spAutoFit/>
          </a:bodyPr>
          <a:lstStyle/>
          <a:p>
            <a:r>
              <a:rPr lang="ko-KR" altLang="en-US" sz="3200" dirty="0">
                <a:latin typeface="12롯데마트드림Medium" panose="02020603020101020101" pitchFamily="18" charset="-127"/>
                <a:ea typeface="12롯데마트드림Medium" panose="02020603020101020101" pitchFamily="18" charset="-127"/>
              </a:rPr>
              <a:t>파일의 변화를 </a:t>
            </a:r>
            <a:r>
              <a:rPr lang="ko-KR" altLang="en-US" sz="3200" dirty="0">
                <a:highlight>
                  <a:srgbClr val="FFFF00"/>
                </a:highlight>
                <a:latin typeface="12롯데마트드림Medium" panose="02020603020101020101" pitchFamily="18" charset="-127"/>
                <a:ea typeface="12롯데마트드림Medium" panose="02020603020101020101" pitchFamily="18" charset="-127"/>
              </a:rPr>
              <a:t>시간에 따라 기록</a:t>
            </a:r>
            <a:r>
              <a:rPr lang="ko-KR" altLang="en-US" sz="3200" dirty="0">
                <a:latin typeface="12롯데마트드림Medium" panose="02020603020101020101" pitchFamily="18" charset="-127"/>
                <a:ea typeface="12롯데마트드림Medium" panose="02020603020101020101" pitchFamily="18" charset="-127"/>
              </a:rPr>
              <a:t>했다가 나중에 </a:t>
            </a:r>
            <a:r>
              <a:rPr lang="ko-KR" altLang="en-US" sz="3200" dirty="0">
                <a:highlight>
                  <a:srgbClr val="FFFF00"/>
                </a:highlight>
                <a:latin typeface="12롯데마트드림Medium" panose="02020603020101020101" pitchFamily="18" charset="-127"/>
                <a:ea typeface="12롯데마트드림Medium" panose="02020603020101020101" pitchFamily="18" charset="-127"/>
              </a:rPr>
              <a:t>특정 시점</a:t>
            </a:r>
            <a:r>
              <a:rPr lang="ko-KR" altLang="en-US" sz="3200" dirty="0">
                <a:latin typeface="12롯데마트드림Medium" panose="02020603020101020101" pitchFamily="18" charset="-127"/>
                <a:ea typeface="12롯데마트드림Medium" panose="02020603020101020101" pitchFamily="18" charset="-127"/>
              </a:rPr>
              <a:t>으로 </a:t>
            </a:r>
            <a:r>
              <a:rPr lang="ko-KR" altLang="en-US" sz="3200" dirty="0">
                <a:highlight>
                  <a:srgbClr val="FFFF00"/>
                </a:highlight>
                <a:latin typeface="12롯데마트드림Medium" panose="02020603020101020101" pitchFamily="18" charset="-127"/>
                <a:ea typeface="12롯데마트드림Medium" panose="02020603020101020101" pitchFamily="18" charset="-127"/>
              </a:rPr>
              <a:t>되돌아 갈 수 있는 시스템</a:t>
            </a:r>
            <a:r>
              <a:rPr lang="ko-KR" altLang="en-US" sz="3200" dirty="0">
                <a:latin typeface="12롯데마트드림Medium" panose="02020603020101020101" pitchFamily="18" charset="-127"/>
                <a:ea typeface="12롯데마트드림Medium" panose="02020603020101020101" pitchFamily="18" charset="-127"/>
              </a:rPr>
              <a:t>입니다</a:t>
            </a:r>
            <a:r>
              <a:rPr lang="en-US" altLang="ko-KR" sz="3200" dirty="0">
                <a:latin typeface="12롯데마트드림Medium" panose="02020603020101020101" pitchFamily="18" charset="-127"/>
                <a:ea typeface="12롯데마트드림Medium" panose="02020603020101020101" pitchFamily="18" charset="-127"/>
              </a:rPr>
              <a:t>.</a:t>
            </a:r>
            <a:endParaRPr lang="ko-KR" altLang="en-US" sz="3200" dirty="0">
              <a:latin typeface="12롯데마트드림Medium" panose="02020603020101020101" pitchFamily="18" charset="-127"/>
              <a:ea typeface="12롯데마트드림Medium" panose="02020603020101020101" pitchFamily="18" charset="-127"/>
            </a:endParaRPr>
          </a:p>
        </p:txBody>
      </p:sp>
      <p:sp>
        <p:nvSpPr>
          <p:cNvPr id="2" name="직사각형 1">
            <a:extLst>
              <a:ext uri="{FF2B5EF4-FFF2-40B4-BE49-F238E27FC236}">
                <a16:creationId xmlns:a16="http://schemas.microsoft.com/office/drawing/2014/main" id="{05CD8A9E-E627-40A2-A20D-20C90C427C70}"/>
              </a:ext>
            </a:extLst>
          </p:cNvPr>
          <p:cNvSpPr/>
          <p:nvPr/>
        </p:nvSpPr>
        <p:spPr>
          <a:xfrm>
            <a:off x="6266119" y="10129397"/>
            <a:ext cx="15237030" cy="369332"/>
          </a:xfrm>
          <a:prstGeom prst="rect">
            <a:avLst/>
          </a:prstGeom>
        </p:spPr>
        <p:txBody>
          <a:bodyPr wrap="square">
            <a:spAutoFit/>
          </a:bodyPr>
          <a:lstStyle/>
          <a:p>
            <a:r>
              <a:rPr lang="en-US" altLang="ko-KR" dirty="0"/>
              <a:t>https://git-scm.com/book/ko/v2/%EC%8B%9C%EC%9E%91%ED%95%98%EA%B8%B0-%EB%B2%84%EC%A0%84-%EA%B4%80%EB%A6%AC%EB%9E%80%3F</a:t>
            </a:r>
          </a:p>
        </p:txBody>
      </p:sp>
    </p:spTree>
    <p:extLst>
      <p:ext uri="{BB962C8B-B14F-4D97-AF65-F5344CB8AC3E}">
        <p14:creationId xmlns:p14="http://schemas.microsoft.com/office/powerpoint/2010/main" val="1974276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2800622" y="4947741"/>
            <a:ext cx="15566479"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협업은 어떻게 해야 하죠</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spTree>
    <p:extLst>
      <p:ext uri="{BB962C8B-B14F-4D97-AF65-F5344CB8AC3E}">
        <p14:creationId xmlns:p14="http://schemas.microsoft.com/office/powerpoint/2010/main" val="906303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그룹 68">
            <a:extLst>
              <a:ext uri="{FF2B5EF4-FFF2-40B4-BE49-F238E27FC236}">
                <a16:creationId xmlns:a16="http://schemas.microsoft.com/office/drawing/2014/main" id="{3755B0CC-7175-42FC-9302-2733402BBA0C}"/>
              </a:ext>
            </a:extLst>
          </p:cNvPr>
          <p:cNvGrpSpPr/>
          <p:nvPr/>
        </p:nvGrpSpPr>
        <p:grpSpPr>
          <a:xfrm>
            <a:off x="888235" y="1936946"/>
            <a:ext cx="11489503" cy="8484097"/>
            <a:chOff x="3724302" y="-157478"/>
            <a:chExt cx="10142479" cy="7506707"/>
          </a:xfrm>
        </p:grpSpPr>
        <p:grpSp>
          <p:nvGrpSpPr>
            <p:cNvPr id="49" name="그룹 48">
              <a:extLst>
                <a:ext uri="{FF2B5EF4-FFF2-40B4-BE49-F238E27FC236}">
                  <a16:creationId xmlns:a16="http://schemas.microsoft.com/office/drawing/2014/main" id="{F1365011-B5A6-4FD5-92FD-21DDDB2B76F9}"/>
                </a:ext>
              </a:extLst>
            </p:cNvPr>
            <p:cNvGrpSpPr/>
            <p:nvPr/>
          </p:nvGrpSpPr>
          <p:grpSpPr>
            <a:xfrm>
              <a:off x="3724302" y="-157478"/>
              <a:ext cx="10142479" cy="7506707"/>
              <a:chOff x="4457352" y="865390"/>
              <a:chExt cx="8974355" cy="6635005"/>
            </a:xfrm>
          </p:grpSpPr>
          <p:grpSp>
            <p:nvGrpSpPr>
              <p:cNvPr id="26" name="그룹 25">
                <a:extLst>
                  <a:ext uri="{FF2B5EF4-FFF2-40B4-BE49-F238E27FC236}">
                    <a16:creationId xmlns:a16="http://schemas.microsoft.com/office/drawing/2014/main" id="{9C57F914-50B8-49EE-8914-53A6CE1B00FB}"/>
                  </a:ext>
                </a:extLst>
              </p:cNvPr>
              <p:cNvGrpSpPr/>
              <p:nvPr/>
            </p:nvGrpSpPr>
            <p:grpSpPr>
              <a:xfrm>
                <a:off x="4457352" y="865390"/>
                <a:ext cx="8974355" cy="6635005"/>
                <a:chOff x="4286662" y="521050"/>
                <a:chExt cx="7240765" cy="5137390"/>
              </a:xfrm>
            </p:grpSpPr>
            <p:sp>
              <p:nvSpPr>
                <p:cNvPr id="24" name="사각형: 둥근 모서리 23">
                  <a:extLst>
                    <a:ext uri="{FF2B5EF4-FFF2-40B4-BE49-F238E27FC236}">
                      <a16:creationId xmlns:a16="http://schemas.microsoft.com/office/drawing/2014/main" id="{12CC97EA-D4E8-4050-95C9-26863F36F4C8}"/>
                    </a:ext>
                  </a:extLst>
                </p:cNvPr>
                <p:cNvSpPr/>
                <p:nvPr/>
              </p:nvSpPr>
              <p:spPr>
                <a:xfrm>
                  <a:off x="4296791" y="521050"/>
                  <a:ext cx="7230636" cy="1742174"/>
                </a:xfrm>
                <a:prstGeom prst="roundRect">
                  <a:avLst>
                    <a:gd name="adj" fmla="val 29406"/>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25" name="직사각형 24">
                  <a:extLst>
                    <a:ext uri="{FF2B5EF4-FFF2-40B4-BE49-F238E27FC236}">
                      <a16:creationId xmlns:a16="http://schemas.microsoft.com/office/drawing/2014/main" id="{4410FE0F-CE23-4989-BCF2-32CED2F76BA3}"/>
                    </a:ext>
                  </a:extLst>
                </p:cNvPr>
                <p:cNvSpPr/>
                <p:nvPr/>
              </p:nvSpPr>
              <p:spPr>
                <a:xfrm>
                  <a:off x="4286662" y="1201369"/>
                  <a:ext cx="7230635" cy="4457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19" name="사각형: 둥근 모서리 18">
                  <a:extLst>
                    <a:ext uri="{FF2B5EF4-FFF2-40B4-BE49-F238E27FC236}">
                      <a16:creationId xmlns:a16="http://schemas.microsoft.com/office/drawing/2014/main" id="{B06FD3E3-90BA-4D3F-B41D-C09508B656D6}"/>
                    </a:ext>
                  </a:extLst>
                </p:cNvPr>
                <p:cNvSpPr/>
                <p:nvPr/>
              </p:nvSpPr>
              <p:spPr>
                <a:xfrm>
                  <a:off x="4296792" y="541538"/>
                  <a:ext cx="7230635" cy="5060272"/>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pic>
            <p:nvPicPr>
              <p:cNvPr id="1030" name="Picture 6" descr="User icon - people, profile, social, avatar, user #icons #iconbros  #freeicons #freeicon #free #icon | Icon, Wedding suits men grey, Creative  cv template">
                <a:extLst>
                  <a:ext uri="{FF2B5EF4-FFF2-40B4-BE49-F238E27FC236}">
                    <a16:creationId xmlns:a16="http://schemas.microsoft.com/office/drawing/2014/main" id="{890FA45E-EB04-4EF0-801B-3C89B8D83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325" y="946928"/>
                <a:ext cx="743717" cy="77497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9743C88-26EA-4DD6-9BD9-E76BCB3E7DB0}"/>
                  </a:ext>
                </a:extLst>
              </p:cNvPr>
              <p:cNvSpPr txBox="1"/>
              <p:nvPr/>
            </p:nvSpPr>
            <p:spPr>
              <a:xfrm>
                <a:off x="6829310" y="1152548"/>
                <a:ext cx="4217883" cy="409812"/>
              </a:xfrm>
              <a:prstGeom prst="rect">
                <a:avLst/>
              </a:prstGeom>
              <a:noFill/>
            </p:spPr>
            <p:txBody>
              <a:bodyPr wrap="square" rtlCol="0">
                <a:spAutoFit/>
              </a:bodyPr>
              <a:lstStyle/>
              <a:p>
                <a:pPr algn="ctr"/>
                <a:r>
                  <a:rPr lang="ko-KR" altLang="en-US" sz="2413" b="1" dirty="0">
                    <a:latin typeface="+mj-lt"/>
                  </a:rPr>
                  <a:t>사용자 로컬 환경</a:t>
                </a:r>
              </a:p>
            </p:txBody>
          </p:sp>
        </p:grpSp>
        <p:grpSp>
          <p:nvGrpSpPr>
            <p:cNvPr id="68" name="그룹 67">
              <a:extLst>
                <a:ext uri="{FF2B5EF4-FFF2-40B4-BE49-F238E27FC236}">
                  <a16:creationId xmlns:a16="http://schemas.microsoft.com/office/drawing/2014/main" id="{9D60FFB0-8F97-4507-9B73-3D68CDEA5F80}"/>
                </a:ext>
              </a:extLst>
            </p:cNvPr>
            <p:cNvGrpSpPr/>
            <p:nvPr/>
          </p:nvGrpSpPr>
          <p:grpSpPr>
            <a:xfrm>
              <a:off x="4001977" y="1208327"/>
              <a:ext cx="9346552" cy="5643513"/>
              <a:chOff x="4009075" y="1170595"/>
              <a:chExt cx="9346552" cy="5643513"/>
            </a:xfrm>
          </p:grpSpPr>
          <p:grpSp>
            <p:nvGrpSpPr>
              <p:cNvPr id="58" name="그룹 57">
                <a:extLst>
                  <a:ext uri="{FF2B5EF4-FFF2-40B4-BE49-F238E27FC236}">
                    <a16:creationId xmlns:a16="http://schemas.microsoft.com/office/drawing/2014/main" id="{B1ECB840-3B59-49F6-BE5F-2F6501B05F94}"/>
                  </a:ext>
                </a:extLst>
              </p:cNvPr>
              <p:cNvGrpSpPr/>
              <p:nvPr/>
            </p:nvGrpSpPr>
            <p:grpSpPr>
              <a:xfrm>
                <a:off x="4009075" y="1170595"/>
                <a:ext cx="9346552" cy="5643513"/>
                <a:chOff x="4009075" y="1170595"/>
                <a:chExt cx="9346552" cy="5643513"/>
              </a:xfrm>
            </p:grpSpPr>
            <p:grpSp>
              <p:nvGrpSpPr>
                <p:cNvPr id="60" name="그룹 59">
                  <a:extLst>
                    <a:ext uri="{FF2B5EF4-FFF2-40B4-BE49-F238E27FC236}">
                      <a16:creationId xmlns:a16="http://schemas.microsoft.com/office/drawing/2014/main" id="{6D779B1B-00DF-4E2D-A6EB-37945C90CB50}"/>
                    </a:ext>
                  </a:extLst>
                </p:cNvPr>
                <p:cNvGrpSpPr/>
                <p:nvPr/>
              </p:nvGrpSpPr>
              <p:grpSpPr>
                <a:xfrm>
                  <a:off x="4009075" y="1170595"/>
                  <a:ext cx="9346552" cy="5643513"/>
                  <a:chOff x="471594" y="515817"/>
                  <a:chExt cx="3464988" cy="4119239"/>
                </a:xfrm>
              </p:grpSpPr>
              <p:sp>
                <p:nvSpPr>
                  <p:cNvPr id="61" name="사각형: 둥근 모서리 60">
                    <a:extLst>
                      <a:ext uri="{FF2B5EF4-FFF2-40B4-BE49-F238E27FC236}">
                        <a16:creationId xmlns:a16="http://schemas.microsoft.com/office/drawing/2014/main" id="{C87F74F6-B954-4C5F-8406-30A5C7863660}"/>
                      </a:ext>
                    </a:extLst>
                  </p:cNvPr>
                  <p:cNvSpPr/>
                  <p:nvPr/>
                </p:nvSpPr>
                <p:spPr>
                  <a:xfrm>
                    <a:off x="471594" y="529133"/>
                    <a:ext cx="3464988" cy="1078637"/>
                  </a:xfrm>
                  <a:prstGeom prst="roundRect">
                    <a:avLst>
                      <a:gd name="adj" fmla="val 35036"/>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62" name="직사각형 61">
                    <a:extLst>
                      <a:ext uri="{FF2B5EF4-FFF2-40B4-BE49-F238E27FC236}">
                        <a16:creationId xmlns:a16="http://schemas.microsoft.com/office/drawing/2014/main" id="{2CA62748-2E14-4960-8DA0-7F80031AE370}"/>
                      </a:ext>
                    </a:extLst>
                  </p:cNvPr>
                  <p:cNvSpPr/>
                  <p:nvPr/>
                </p:nvSpPr>
                <p:spPr>
                  <a:xfrm>
                    <a:off x="471596" y="1043962"/>
                    <a:ext cx="3464986" cy="3591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63" name="사각형: 둥근 모서리 62">
                    <a:extLst>
                      <a:ext uri="{FF2B5EF4-FFF2-40B4-BE49-F238E27FC236}">
                        <a16:creationId xmlns:a16="http://schemas.microsoft.com/office/drawing/2014/main" id="{92F0114A-5D04-484F-92E0-D9596FFEC8DE}"/>
                      </a:ext>
                    </a:extLst>
                  </p:cNvPr>
                  <p:cNvSpPr/>
                  <p:nvPr/>
                </p:nvSpPr>
                <p:spPr>
                  <a:xfrm>
                    <a:off x="471596" y="515817"/>
                    <a:ext cx="3464986" cy="4119239"/>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64" name="TextBox 63">
                  <a:extLst>
                    <a:ext uri="{FF2B5EF4-FFF2-40B4-BE49-F238E27FC236}">
                      <a16:creationId xmlns:a16="http://schemas.microsoft.com/office/drawing/2014/main" id="{D41BD65D-1CD2-4193-87B2-4BA68634E97E}"/>
                    </a:ext>
                  </a:extLst>
                </p:cNvPr>
                <p:cNvSpPr txBox="1"/>
                <p:nvPr/>
              </p:nvSpPr>
              <p:spPr>
                <a:xfrm>
                  <a:off x="6686601" y="1293515"/>
                  <a:ext cx="4217883" cy="523220"/>
                </a:xfrm>
                <a:prstGeom prst="rect">
                  <a:avLst/>
                </a:prstGeom>
                <a:noFill/>
              </p:spPr>
              <p:txBody>
                <a:bodyPr wrap="square" rtlCol="0">
                  <a:spAutoFit/>
                </a:bodyPr>
                <a:lstStyle/>
                <a:p>
                  <a:pPr algn="ctr"/>
                  <a:r>
                    <a:rPr lang="en-US" altLang="ko-KR" sz="2800" b="1" dirty="0">
                      <a:latin typeface="+mj-lt"/>
                    </a:rPr>
                    <a:t>Project</a:t>
                  </a:r>
                  <a:r>
                    <a:rPr lang="ko-KR" altLang="en-US" sz="2800" b="1" dirty="0">
                      <a:latin typeface="+mj-lt"/>
                    </a:rPr>
                    <a:t> </a:t>
                  </a:r>
                  <a:r>
                    <a:rPr lang="en-US" altLang="ko-KR" sz="2800" b="1" dirty="0">
                      <a:latin typeface="+mj-lt"/>
                    </a:rPr>
                    <a:t>Directory</a:t>
                  </a:r>
                  <a:endParaRPr lang="ko-KR" altLang="en-US" sz="2800" b="1" dirty="0">
                    <a:latin typeface="+mj-lt"/>
                  </a:endParaRPr>
                </a:p>
              </p:txBody>
            </p:sp>
          </p:grpSp>
          <p:grpSp>
            <p:nvGrpSpPr>
              <p:cNvPr id="66" name="그룹 65">
                <a:extLst>
                  <a:ext uri="{FF2B5EF4-FFF2-40B4-BE49-F238E27FC236}">
                    <a16:creationId xmlns:a16="http://schemas.microsoft.com/office/drawing/2014/main" id="{53DED499-C370-4BD0-A7EB-5AB5C1353F7D}"/>
                  </a:ext>
                </a:extLst>
              </p:cNvPr>
              <p:cNvGrpSpPr/>
              <p:nvPr/>
            </p:nvGrpSpPr>
            <p:grpSpPr>
              <a:xfrm>
                <a:off x="4487907" y="2375473"/>
                <a:ext cx="8234357" cy="4085162"/>
                <a:chOff x="4426911" y="2241859"/>
                <a:chExt cx="8234357" cy="4085162"/>
              </a:xfrm>
            </p:grpSpPr>
            <p:grpSp>
              <p:nvGrpSpPr>
                <p:cNvPr id="65" name="그룹 64">
                  <a:extLst>
                    <a:ext uri="{FF2B5EF4-FFF2-40B4-BE49-F238E27FC236}">
                      <a16:creationId xmlns:a16="http://schemas.microsoft.com/office/drawing/2014/main" id="{42A4A438-C99E-49BD-9AF9-E44F9B1792E6}"/>
                    </a:ext>
                  </a:extLst>
                </p:cNvPr>
                <p:cNvGrpSpPr/>
                <p:nvPr/>
              </p:nvGrpSpPr>
              <p:grpSpPr>
                <a:xfrm>
                  <a:off x="4426911" y="2241859"/>
                  <a:ext cx="8234357" cy="4085162"/>
                  <a:chOff x="4426911" y="2241859"/>
                  <a:chExt cx="8234357" cy="4085162"/>
                </a:xfrm>
              </p:grpSpPr>
              <p:grpSp>
                <p:nvGrpSpPr>
                  <p:cNvPr id="31" name="그룹 30">
                    <a:extLst>
                      <a:ext uri="{FF2B5EF4-FFF2-40B4-BE49-F238E27FC236}">
                        <a16:creationId xmlns:a16="http://schemas.microsoft.com/office/drawing/2014/main" id="{BFB8D1DD-3401-45C7-9503-60696CBDA2F9}"/>
                      </a:ext>
                    </a:extLst>
                  </p:cNvPr>
                  <p:cNvGrpSpPr/>
                  <p:nvPr/>
                </p:nvGrpSpPr>
                <p:grpSpPr>
                  <a:xfrm>
                    <a:off x="4426911" y="2241859"/>
                    <a:ext cx="4824966" cy="4085162"/>
                    <a:chOff x="284310" y="552066"/>
                    <a:chExt cx="3803625" cy="4119239"/>
                  </a:xfrm>
                </p:grpSpPr>
                <p:sp>
                  <p:nvSpPr>
                    <p:cNvPr id="32" name="사각형: 둥근 모서리 31">
                      <a:extLst>
                        <a:ext uri="{FF2B5EF4-FFF2-40B4-BE49-F238E27FC236}">
                          <a16:creationId xmlns:a16="http://schemas.microsoft.com/office/drawing/2014/main" id="{44BE6B69-67D1-47E4-8B91-6AFA88F60F7F}"/>
                        </a:ext>
                      </a:extLst>
                    </p:cNvPr>
                    <p:cNvSpPr/>
                    <p:nvPr/>
                  </p:nvSpPr>
                  <p:spPr>
                    <a:xfrm>
                      <a:off x="293932" y="568014"/>
                      <a:ext cx="3753389" cy="1078637"/>
                    </a:xfrm>
                    <a:prstGeom prst="roundRect">
                      <a:avLst>
                        <a:gd name="adj" fmla="val 309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33" name="직사각형 32">
                      <a:extLst>
                        <a:ext uri="{FF2B5EF4-FFF2-40B4-BE49-F238E27FC236}">
                          <a16:creationId xmlns:a16="http://schemas.microsoft.com/office/drawing/2014/main" id="{2C3C4867-94E9-4687-8531-5F5EC3CD74EB}"/>
                        </a:ext>
                      </a:extLst>
                    </p:cNvPr>
                    <p:cNvSpPr/>
                    <p:nvPr/>
                  </p:nvSpPr>
                  <p:spPr>
                    <a:xfrm>
                      <a:off x="305118" y="1277164"/>
                      <a:ext cx="3782817" cy="3368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34" name="사각형: 둥근 모서리 33">
                      <a:extLst>
                        <a:ext uri="{FF2B5EF4-FFF2-40B4-BE49-F238E27FC236}">
                          <a16:creationId xmlns:a16="http://schemas.microsoft.com/office/drawing/2014/main" id="{91BFA942-708B-40FB-8EDB-94C0AE59A515}"/>
                        </a:ext>
                      </a:extLst>
                    </p:cNvPr>
                    <p:cNvSpPr/>
                    <p:nvPr/>
                  </p:nvSpPr>
                  <p:spPr>
                    <a:xfrm>
                      <a:off x="284310" y="552066"/>
                      <a:ext cx="3782817" cy="4119239"/>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35" name="TextBox 34">
                    <a:extLst>
                      <a:ext uri="{FF2B5EF4-FFF2-40B4-BE49-F238E27FC236}">
                        <a16:creationId xmlns:a16="http://schemas.microsoft.com/office/drawing/2014/main" id="{470E127D-E5CE-49CC-9ED0-3D9B8D334B79}"/>
                      </a:ext>
                    </a:extLst>
                  </p:cNvPr>
                  <p:cNvSpPr txBox="1"/>
                  <p:nvPr/>
                </p:nvSpPr>
                <p:spPr>
                  <a:xfrm>
                    <a:off x="5395919" y="2407519"/>
                    <a:ext cx="3058726" cy="410239"/>
                  </a:xfrm>
                  <a:prstGeom prst="rect">
                    <a:avLst/>
                  </a:prstGeom>
                  <a:noFill/>
                </p:spPr>
                <p:txBody>
                  <a:bodyPr wrap="square" rtlCol="0">
                    <a:spAutoFit/>
                  </a:bodyPr>
                  <a:lstStyle/>
                  <a:p>
                    <a:pPr algn="ctr"/>
                    <a:r>
                      <a:rPr lang="en-US" altLang="ko-KR" sz="2413" b="1" dirty="0">
                        <a:latin typeface="+mj-lt"/>
                      </a:rPr>
                      <a:t>Working Directory</a:t>
                    </a:r>
                    <a:endParaRPr lang="ko-KR" altLang="en-US" sz="2413" b="1" dirty="0">
                      <a:latin typeface="+mj-lt"/>
                    </a:endParaRPr>
                  </a:p>
                </p:txBody>
              </p:sp>
              <p:grpSp>
                <p:nvGrpSpPr>
                  <p:cNvPr id="37" name="그룹 36">
                    <a:extLst>
                      <a:ext uri="{FF2B5EF4-FFF2-40B4-BE49-F238E27FC236}">
                        <a16:creationId xmlns:a16="http://schemas.microsoft.com/office/drawing/2014/main" id="{5FEA277D-5F59-48E4-AB01-5168F0538291}"/>
                      </a:ext>
                    </a:extLst>
                  </p:cNvPr>
                  <p:cNvGrpSpPr/>
                  <p:nvPr/>
                </p:nvGrpSpPr>
                <p:grpSpPr>
                  <a:xfrm>
                    <a:off x="9914608" y="2264671"/>
                    <a:ext cx="2746660" cy="3989398"/>
                    <a:chOff x="809424" y="576048"/>
                    <a:chExt cx="3155606" cy="4140188"/>
                  </a:xfrm>
                </p:grpSpPr>
                <p:sp>
                  <p:nvSpPr>
                    <p:cNvPr id="38" name="사각형: 둥근 모서리 37">
                      <a:extLst>
                        <a:ext uri="{FF2B5EF4-FFF2-40B4-BE49-F238E27FC236}">
                          <a16:creationId xmlns:a16="http://schemas.microsoft.com/office/drawing/2014/main" id="{E8DBC7FA-61AA-4637-A2B3-F3F7AA01B525}"/>
                        </a:ext>
                      </a:extLst>
                    </p:cNvPr>
                    <p:cNvSpPr/>
                    <p:nvPr/>
                  </p:nvSpPr>
                  <p:spPr>
                    <a:xfrm>
                      <a:off x="822334" y="576048"/>
                      <a:ext cx="3142696" cy="1071477"/>
                    </a:xfrm>
                    <a:prstGeom prst="roundRect">
                      <a:avLst>
                        <a:gd name="adj" fmla="val 2831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39" name="직사각형 38">
                      <a:extLst>
                        <a:ext uri="{FF2B5EF4-FFF2-40B4-BE49-F238E27FC236}">
                          <a16:creationId xmlns:a16="http://schemas.microsoft.com/office/drawing/2014/main" id="{D4542896-501C-42E8-87AA-B80418F8F616}"/>
                        </a:ext>
                      </a:extLst>
                    </p:cNvPr>
                    <p:cNvSpPr/>
                    <p:nvPr/>
                  </p:nvSpPr>
                  <p:spPr>
                    <a:xfrm>
                      <a:off x="822334" y="1238835"/>
                      <a:ext cx="3142696" cy="3441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40" name="사각형: 둥근 모서리 39">
                      <a:extLst>
                        <a:ext uri="{FF2B5EF4-FFF2-40B4-BE49-F238E27FC236}">
                          <a16:creationId xmlns:a16="http://schemas.microsoft.com/office/drawing/2014/main" id="{5C399745-7C53-428E-8533-71CDC6D21964}"/>
                        </a:ext>
                      </a:extLst>
                    </p:cNvPr>
                    <p:cNvSpPr/>
                    <p:nvPr/>
                  </p:nvSpPr>
                  <p:spPr>
                    <a:xfrm>
                      <a:off x="809424" y="596997"/>
                      <a:ext cx="3142696" cy="4119239"/>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41" name="TextBox 40">
                    <a:extLst>
                      <a:ext uri="{FF2B5EF4-FFF2-40B4-BE49-F238E27FC236}">
                        <a16:creationId xmlns:a16="http://schemas.microsoft.com/office/drawing/2014/main" id="{C13A6DAD-E32D-4B70-AF58-8B4EC154578F}"/>
                      </a:ext>
                    </a:extLst>
                  </p:cNvPr>
                  <p:cNvSpPr txBox="1"/>
                  <p:nvPr/>
                </p:nvSpPr>
                <p:spPr>
                  <a:xfrm>
                    <a:off x="10188145" y="2439665"/>
                    <a:ext cx="2254025" cy="463653"/>
                  </a:xfrm>
                  <a:prstGeom prst="rect">
                    <a:avLst/>
                  </a:prstGeom>
                  <a:noFill/>
                </p:spPr>
                <p:txBody>
                  <a:bodyPr wrap="square" rtlCol="0">
                    <a:spAutoFit/>
                  </a:bodyPr>
                  <a:lstStyle/>
                  <a:p>
                    <a:pPr algn="ctr"/>
                    <a:r>
                      <a:rPr lang="ko-KR" altLang="en-US" sz="2413" b="1" dirty="0">
                        <a:latin typeface="+mj-lt"/>
                      </a:rPr>
                      <a:t>지역 저장소</a:t>
                    </a:r>
                  </a:p>
                </p:txBody>
              </p:sp>
              <p:grpSp>
                <p:nvGrpSpPr>
                  <p:cNvPr id="43" name="그룹 42">
                    <a:extLst>
                      <a:ext uri="{FF2B5EF4-FFF2-40B4-BE49-F238E27FC236}">
                        <a16:creationId xmlns:a16="http://schemas.microsoft.com/office/drawing/2014/main" id="{CFC71FC8-8FBF-43FF-8C8A-E588FE26CA69}"/>
                      </a:ext>
                    </a:extLst>
                  </p:cNvPr>
                  <p:cNvGrpSpPr/>
                  <p:nvPr/>
                </p:nvGrpSpPr>
                <p:grpSpPr>
                  <a:xfrm>
                    <a:off x="5125865" y="4599655"/>
                    <a:ext cx="3424785" cy="1536678"/>
                    <a:chOff x="333668" y="402686"/>
                    <a:chExt cx="3659863" cy="4588227"/>
                  </a:xfrm>
                </p:grpSpPr>
                <p:sp>
                  <p:nvSpPr>
                    <p:cNvPr id="44" name="사각형: 둥근 모서리 43">
                      <a:extLst>
                        <a:ext uri="{FF2B5EF4-FFF2-40B4-BE49-F238E27FC236}">
                          <a16:creationId xmlns:a16="http://schemas.microsoft.com/office/drawing/2014/main" id="{981B1F73-ACDC-46A0-ACC0-E9FE32B9E887}"/>
                        </a:ext>
                      </a:extLst>
                    </p:cNvPr>
                    <p:cNvSpPr/>
                    <p:nvPr/>
                  </p:nvSpPr>
                  <p:spPr>
                    <a:xfrm>
                      <a:off x="346923" y="402686"/>
                      <a:ext cx="3646607" cy="1691451"/>
                    </a:xfrm>
                    <a:prstGeom prst="roundRect">
                      <a:avLst>
                        <a:gd name="adj" fmla="val 2831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45" name="직사각형 44">
                      <a:extLst>
                        <a:ext uri="{FF2B5EF4-FFF2-40B4-BE49-F238E27FC236}">
                          <a16:creationId xmlns:a16="http://schemas.microsoft.com/office/drawing/2014/main" id="{8E63DF61-F511-4120-89CE-7E76823B7CB3}"/>
                        </a:ext>
                      </a:extLst>
                    </p:cNvPr>
                    <p:cNvSpPr/>
                    <p:nvPr/>
                  </p:nvSpPr>
                  <p:spPr>
                    <a:xfrm>
                      <a:off x="346923" y="1618972"/>
                      <a:ext cx="3646608" cy="3193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dirty="0"/>
                    </a:p>
                  </p:txBody>
                </p:sp>
                <p:sp>
                  <p:nvSpPr>
                    <p:cNvPr id="46" name="사각형: 둥근 모서리 45">
                      <a:extLst>
                        <a:ext uri="{FF2B5EF4-FFF2-40B4-BE49-F238E27FC236}">
                          <a16:creationId xmlns:a16="http://schemas.microsoft.com/office/drawing/2014/main" id="{41EDF6A6-8184-49C1-9F99-EEC772B4D8A6}"/>
                        </a:ext>
                      </a:extLst>
                    </p:cNvPr>
                    <p:cNvSpPr/>
                    <p:nvPr/>
                  </p:nvSpPr>
                  <p:spPr>
                    <a:xfrm>
                      <a:off x="333668" y="437857"/>
                      <a:ext cx="3646608" cy="4553056"/>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grpSp>
            <p:sp>
              <p:nvSpPr>
                <p:cNvPr id="47" name="TextBox 46">
                  <a:extLst>
                    <a:ext uri="{FF2B5EF4-FFF2-40B4-BE49-F238E27FC236}">
                      <a16:creationId xmlns:a16="http://schemas.microsoft.com/office/drawing/2014/main" id="{F696796C-99F1-41CE-88B6-972BB63E7977}"/>
                    </a:ext>
                  </a:extLst>
                </p:cNvPr>
                <p:cNvSpPr txBox="1"/>
                <p:nvPr/>
              </p:nvSpPr>
              <p:spPr>
                <a:xfrm>
                  <a:off x="5629312" y="4592368"/>
                  <a:ext cx="2272822" cy="377447"/>
                </a:xfrm>
                <a:prstGeom prst="rect">
                  <a:avLst/>
                </a:prstGeom>
                <a:noFill/>
              </p:spPr>
              <p:txBody>
                <a:bodyPr wrap="square" rtlCol="0">
                  <a:spAutoFit/>
                </a:bodyPr>
                <a:lstStyle/>
                <a:p>
                  <a:pPr algn="ctr"/>
                  <a:r>
                    <a:rPr lang="en-US" altLang="ko-KR" sz="2172" b="1" dirty="0">
                      <a:latin typeface="+mj-lt"/>
                    </a:rPr>
                    <a:t>Stage Area</a:t>
                  </a:r>
                  <a:endParaRPr lang="ko-KR" altLang="en-US" sz="2172" b="1" dirty="0">
                    <a:latin typeface="+mj-lt"/>
                  </a:endParaRPr>
                </a:p>
              </p:txBody>
            </p:sp>
          </p:grpSp>
        </p:grpSp>
      </p:grpSp>
      <p:grpSp>
        <p:nvGrpSpPr>
          <p:cNvPr id="50" name="그룹 49">
            <a:extLst>
              <a:ext uri="{FF2B5EF4-FFF2-40B4-BE49-F238E27FC236}">
                <a16:creationId xmlns:a16="http://schemas.microsoft.com/office/drawing/2014/main" id="{3ECB3E2E-B689-43E2-87BF-53B79A288BC1}"/>
              </a:ext>
            </a:extLst>
          </p:cNvPr>
          <p:cNvGrpSpPr/>
          <p:nvPr/>
        </p:nvGrpSpPr>
        <p:grpSpPr>
          <a:xfrm>
            <a:off x="14964893" y="2468856"/>
            <a:ext cx="5384985" cy="7360589"/>
            <a:chOff x="664573" y="541538"/>
            <a:chExt cx="2708942" cy="3116062"/>
          </a:xfrm>
        </p:grpSpPr>
        <p:grpSp>
          <p:nvGrpSpPr>
            <p:cNvPr id="51" name="그룹 50">
              <a:extLst>
                <a:ext uri="{FF2B5EF4-FFF2-40B4-BE49-F238E27FC236}">
                  <a16:creationId xmlns:a16="http://schemas.microsoft.com/office/drawing/2014/main" id="{525B2022-26FF-41E3-8DA9-49674F7921C9}"/>
                </a:ext>
              </a:extLst>
            </p:cNvPr>
            <p:cNvGrpSpPr/>
            <p:nvPr/>
          </p:nvGrpSpPr>
          <p:grpSpPr>
            <a:xfrm>
              <a:off x="674703" y="541538"/>
              <a:ext cx="2698812" cy="3116062"/>
              <a:chOff x="674703" y="541538"/>
              <a:chExt cx="3142696" cy="4119239"/>
            </a:xfrm>
          </p:grpSpPr>
          <p:sp>
            <p:nvSpPr>
              <p:cNvPr id="54" name="사각형: 둥근 모서리 53">
                <a:extLst>
                  <a:ext uri="{FF2B5EF4-FFF2-40B4-BE49-F238E27FC236}">
                    <a16:creationId xmlns:a16="http://schemas.microsoft.com/office/drawing/2014/main" id="{95307643-EB5B-4118-B4DC-FA947B2DBDE8}"/>
                  </a:ext>
                </a:extLst>
              </p:cNvPr>
              <p:cNvSpPr/>
              <p:nvPr/>
            </p:nvSpPr>
            <p:spPr>
              <a:xfrm>
                <a:off x="674703" y="554854"/>
                <a:ext cx="3142696" cy="1078637"/>
              </a:xfrm>
              <a:prstGeom prst="roundRect">
                <a:avLst>
                  <a:gd name="adj" fmla="val 2831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55" name="직사각형 54">
                <a:extLst>
                  <a:ext uri="{FF2B5EF4-FFF2-40B4-BE49-F238E27FC236}">
                    <a16:creationId xmlns:a16="http://schemas.microsoft.com/office/drawing/2014/main" id="{8458BDBF-BC53-46D7-ACEC-C923E314EA6C}"/>
                  </a:ext>
                </a:extLst>
              </p:cNvPr>
              <p:cNvSpPr/>
              <p:nvPr/>
            </p:nvSpPr>
            <p:spPr>
              <a:xfrm>
                <a:off x="674703" y="1324796"/>
                <a:ext cx="3142696" cy="3335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56" name="사각형: 둥근 모서리 55">
                <a:extLst>
                  <a:ext uri="{FF2B5EF4-FFF2-40B4-BE49-F238E27FC236}">
                    <a16:creationId xmlns:a16="http://schemas.microsoft.com/office/drawing/2014/main" id="{C436A0D8-F5FF-4094-BCE3-A7A87D82D77F}"/>
                  </a:ext>
                </a:extLst>
              </p:cNvPr>
              <p:cNvSpPr/>
              <p:nvPr/>
            </p:nvSpPr>
            <p:spPr>
              <a:xfrm>
                <a:off x="674703" y="541538"/>
                <a:ext cx="3142696" cy="4119239"/>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52" name="TextBox 51">
              <a:extLst>
                <a:ext uri="{FF2B5EF4-FFF2-40B4-BE49-F238E27FC236}">
                  <a16:creationId xmlns:a16="http://schemas.microsoft.com/office/drawing/2014/main" id="{D0FA31C6-C12B-4AA4-8142-1F76CE007632}"/>
                </a:ext>
              </a:extLst>
            </p:cNvPr>
            <p:cNvSpPr txBox="1"/>
            <p:nvPr/>
          </p:nvSpPr>
          <p:spPr>
            <a:xfrm>
              <a:off x="1133219" y="719048"/>
              <a:ext cx="2223857" cy="247561"/>
            </a:xfrm>
            <a:prstGeom prst="rect">
              <a:avLst/>
            </a:prstGeom>
            <a:noFill/>
          </p:spPr>
          <p:txBody>
            <a:bodyPr wrap="square" rtlCol="0">
              <a:spAutoFit/>
            </a:bodyPr>
            <a:lstStyle/>
            <a:p>
              <a:pPr algn="ctr"/>
              <a:r>
                <a:rPr lang="ko-KR" altLang="en-US" sz="3200" b="1" dirty="0">
                  <a:latin typeface="+mj-lt"/>
                </a:rPr>
                <a:t>원격 저장소</a:t>
              </a:r>
            </a:p>
          </p:txBody>
        </p:sp>
        <p:pic>
          <p:nvPicPr>
            <p:cNvPr id="53" name="Picture 4" descr="GitHub logo and symbol, meaning, history, PNG">
              <a:extLst>
                <a:ext uri="{FF2B5EF4-FFF2-40B4-BE49-F238E27FC236}">
                  <a16:creationId xmlns:a16="http://schemas.microsoft.com/office/drawing/2014/main" id="{BC20530A-9A37-4A90-B10D-D92800DF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73" y="597783"/>
              <a:ext cx="969723" cy="4800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그룹 7">
            <a:extLst>
              <a:ext uri="{FF2B5EF4-FFF2-40B4-BE49-F238E27FC236}">
                <a16:creationId xmlns:a16="http://schemas.microsoft.com/office/drawing/2014/main" id="{05E46D22-6009-4306-B040-F09E57B5B565}"/>
              </a:ext>
            </a:extLst>
          </p:cNvPr>
          <p:cNvGrpSpPr/>
          <p:nvPr/>
        </p:nvGrpSpPr>
        <p:grpSpPr>
          <a:xfrm>
            <a:off x="2021583" y="5828512"/>
            <a:ext cx="1058927" cy="1285961"/>
            <a:chOff x="13361474" y="630265"/>
            <a:chExt cx="1058927" cy="1285961"/>
          </a:xfrm>
        </p:grpSpPr>
        <p:grpSp>
          <p:nvGrpSpPr>
            <p:cNvPr id="4" name="그룹 3">
              <a:extLst>
                <a:ext uri="{FF2B5EF4-FFF2-40B4-BE49-F238E27FC236}">
                  <a16:creationId xmlns:a16="http://schemas.microsoft.com/office/drawing/2014/main" id="{5C4E0F62-894C-415A-80AF-621A5CAA32C0}"/>
                </a:ext>
              </a:extLst>
            </p:cNvPr>
            <p:cNvGrpSpPr/>
            <p:nvPr/>
          </p:nvGrpSpPr>
          <p:grpSpPr>
            <a:xfrm>
              <a:off x="13390347" y="767775"/>
              <a:ext cx="978245" cy="1022114"/>
              <a:chOff x="13159356" y="582904"/>
              <a:chExt cx="954277" cy="942717"/>
            </a:xfrm>
          </p:grpSpPr>
          <p:pic>
            <p:nvPicPr>
              <p:cNvPr id="1028" name="Picture 4" descr="Free File Icon, Symbol. PNG, SVG Download.">
                <a:extLst>
                  <a:ext uri="{FF2B5EF4-FFF2-40B4-BE49-F238E27FC236}">
                    <a16:creationId xmlns:a16="http://schemas.microsoft.com/office/drawing/2014/main" id="{DCEC77CE-14CA-40C2-A48F-42965DC0F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4D43FA-5DED-4167-8228-9DC6E78C1C9E}"/>
                  </a:ext>
                </a:extLst>
              </p:cNvPr>
              <p:cNvSpPr txBox="1"/>
              <p:nvPr/>
            </p:nvSpPr>
            <p:spPr>
              <a:xfrm>
                <a:off x="13159356" y="1241752"/>
                <a:ext cx="954277" cy="283869"/>
              </a:xfrm>
              <a:prstGeom prst="rect">
                <a:avLst/>
              </a:prstGeom>
              <a:noFill/>
            </p:spPr>
            <p:txBody>
              <a:bodyPr wrap="square" rtlCol="0">
                <a:spAutoFit/>
              </a:bodyPr>
              <a:lstStyle/>
              <a:p>
                <a:pPr algn="ctr"/>
                <a:r>
                  <a:rPr lang="en-US" altLang="ko-KR" sz="1400" b="1" dirty="0">
                    <a:latin typeface="+mj-ea"/>
                    <a:ea typeface="+mj-ea"/>
                  </a:rPr>
                  <a:t>Hello.py</a:t>
                </a:r>
                <a:endParaRPr lang="ko-KR" altLang="en-US" sz="1400" b="1" dirty="0">
                  <a:latin typeface="+mj-ea"/>
                  <a:ea typeface="+mj-ea"/>
                </a:endParaRPr>
              </a:p>
            </p:txBody>
          </p:sp>
        </p:grpSp>
        <p:sp>
          <p:nvSpPr>
            <p:cNvPr id="7" name="직사각형 6">
              <a:extLst>
                <a:ext uri="{FF2B5EF4-FFF2-40B4-BE49-F238E27FC236}">
                  <a16:creationId xmlns:a16="http://schemas.microsoft.com/office/drawing/2014/main" id="{0CCF1545-86B1-4203-A66B-64B866A43E15}"/>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a:extLst>
              <a:ext uri="{FF2B5EF4-FFF2-40B4-BE49-F238E27FC236}">
                <a16:creationId xmlns:a16="http://schemas.microsoft.com/office/drawing/2014/main" id="{F67070C1-FCA8-4B1E-802E-4F72F47A4CF3}"/>
              </a:ext>
            </a:extLst>
          </p:cNvPr>
          <p:cNvGrpSpPr/>
          <p:nvPr/>
        </p:nvGrpSpPr>
        <p:grpSpPr>
          <a:xfrm>
            <a:off x="4014430" y="8034887"/>
            <a:ext cx="973552" cy="1141624"/>
            <a:chOff x="13361474" y="630265"/>
            <a:chExt cx="1058927" cy="1285961"/>
          </a:xfrm>
        </p:grpSpPr>
        <p:grpSp>
          <p:nvGrpSpPr>
            <p:cNvPr id="74" name="그룹 73">
              <a:extLst>
                <a:ext uri="{FF2B5EF4-FFF2-40B4-BE49-F238E27FC236}">
                  <a16:creationId xmlns:a16="http://schemas.microsoft.com/office/drawing/2014/main" id="{D8EF97CD-9893-47D7-B767-FA257D11E76C}"/>
                </a:ext>
              </a:extLst>
            </p:cNvPr>
            <p:cNvGrpSpPr/>
            <p:nvPr/>
          </p:nvGrpSpPr>
          <p:grpSpPr>
            <a:xfrm>
              <a:off x="13390347" y="767775"/>
              <a:ext cx="978245" cy="1022114"/>
              <a:chOff x="13159356" y="582904"/>
              <a:chExt cx="954277" cy="942717"/>
            </a:xfrm>
          </p:grpSpPr>
          <p:pic>
            <p:nvPicPr>
              <p:cNvPr id="76" name="Picture 4" descr="Free File Icon, Symbol. PNG, SVG Download.">
                <a:extLst>
                  <a:ext uri="{FF2B5EF4-FFF2-40B4-BE49-F238E27FC236}">
                    <a16:creationId xmlns:a16="http://schemas.microsoft.com/office/drawing/2014/main" id="{B3CB2E43-9C35-4469-86C9-4DDC84297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90B0682D-93FA-4BF5-AC6B-3604D701FFA3}"/>
                  </a:ext>
                </a:extLst>
              </p:cNvPr>
              <p:cNvSpPr txBox="1"/>
              <p:nvPr/>
            </p:nvSpPr>
            <p:spPr>
              <a:xfrm>
                <a:off x="13159356" y="1241752"/>
                <a:ext cx="954277" cy="283869"/>
              </a:xfrm>
              <a:prstGeom prst="rect">
                <a:avLst/>
              </a:prstGeom>
              <a:noFill/>
            </p:spPr>
            <p:txBody>
              <a:bodyPr wrap="square" rtlCol="0">
                <a:spAutoFit/>
              </a:bodyPr>
              <a:lstStyle/>
              <a:p>
                <a:pPr algn="ctr"/>
                <a:r>
                  <a:rPr lang="en-US" altLang="ko-KR" sz="1400" b="1" dirty="0">
                    <a:latin typeface="+mj-ea"/>
                    <a:ea typeface="+mj-ea"/>
                  </a:rPr>
                  <a:t>Hello.py</a:t>
                </a:r>
                <a:endParaRPr lang="ko-KR" altLang="en-US" sz="1400" b="1" dirty="0">
                  <a:latin typeface="+mj-ea"/>
                  <a:ea typeface="+mj-ea"/>
                </a:endParaRPr>
              </a:p>
            </p:txBody>
          </p:sp>
        </p:grpSp>
        <p:sp>
          <p:nvSpPr>
            <p:cNvPr id="75" name="직사각형 74">
              <a:extLst>
                <a:ext uri="{FF2B5EF4-FFF2-40B4-BE49-F238E27FC236}">
                  <a16:creationId xmlns:a16="http://schemas.microsoft.com/office/drawing/2014/main" id="{C849A79F-2BC4-458C-87D0-AA0445BA649A}"/>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2" name="그룹 91">
            <a:extLst>
              <a:ext uri="{FF2B5EF4-FFF2-40B4-BE49-F238E27FC236}">
                <a16:creationId xmlns:a16="http://schemas.microsoft.com/office/drawing/2014/main" id="{578712FD-3EDC-45E1-A4BF-AC8CAF187737}"/>
              </a:ext>
            </a:extLst>
          </p:cNvPr>
          <p:cNvGrpSpPr/>
          <p:nvPr/>
        </p:nvGrpSpPr>
        <p:grpSpPr>
          <a:xfrm>
            <a:off x="9084500" y="6695997"/>
            <a:ext cx="1058927" cy="1285961"/>
            <a:chOff x="13361474" y="630265"/>
            <a:chExt cx="1058927" cy="1285961"/>
          </a:xfrm>
        </p:grpSpPr>
        <p:grpSp>
          <p:nvGrpSpPr>
            <p:cNvPr id="93" name="그룹 92">
              <a:extLst>
                <a:ext uri="{FF2B5EF4-FFF2-40B4-BE49-F238E27FC236}">
                  <a16:creationId xmlns:a16="http://schemas.microsoft.com/office/drawing/2014/main" id="{9FC2E6F6-E890-4926-8E91-B2EF516C373A}"/>
                </a:ext>
              </a:extLst>
            </p:cNvPr>
            <p:cNvGrpSpPr/>
            <p:nvPr/>
          </p:nvGrpSpPr>
          <p:grpSpPr>
            <a:xfrm>
              <a:off x="13390347" y="767775"/>
              <a:ext cx="978245" cy="1022114"/>
              <a:chOff x="13159356" y="582904"/>
              <a:chExt cx="954277" cy="942717"/>
            </a:xfrm>
          </p:grpSpPr>
          <p:pic>
            <p:nvPicPr>
              <p:cNvPr id="95" name="Picture 4" descr="Free File Icon, Symbol. PNG, SVG Download.">
                <a:extLst>
                  <a:ext uri="{FF2B5EF4-FFF2-40B4-BE49-F238E27FC236}">
                    <a16:creationId xmlns:a16="http://schemas.microsoft.com/office/drawing/2014/main" id="{BAEB4BB6-1F0A-4ADF-827A-7A9DC2B11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2EDEE47E-BA8C-4748-AC77-3CBA8D2F528B}"/>
                  </a:ext>
                </a:extLst>
              </p:cNvPr>
              <p:cNvSpPr txBox="1"/>
              <p:nvPr/>
            </p:nvSpPr>
            <p:spPr>
              <a:xfrm>
                <a:off x="13159356" y="1241752"/>
                <a:ext cx="954277" cy="283869"/>
              </a:xfrm>
              <a:prstGeom prst="rect">
                <a:avLst/>
              </a:prstGeom>
              <a:noFill/>
            </p:spPr>
            <p:txBody>
              <a:bodyPr wrap="square" rtlCol="0">
                <a:spAutoFit/>
              </a:bodyPr>
              <a:lstStyle/>
              <a:p>
                <a:pPr algn="ctr"/>
                <a:r>
                  <a:rPr lang="en-US" altLang="ko-KR" sz="1400" b="1" dirty="0">
                    <a:latin typeface="+mj-ea"/>
                    <a:ea typeface="+mj-ea"/>
                  </a:rPr>
                  <a:t>Hello.py</a:t>
                </a:r>
                <a:endParaRPr lang="ko-KR" altLang="en-US" sz="1400" b="1" dirty="0">
                  <a:latin typeface="+mj-ea"/>
                  <a:ea typeface="+mj-ea"/>
                </a:endParaRPr>
              </a:p>
            </p:txBody>
          </p:sp>
        </p:grpSp>
        <p:sp>
          <p:nvSpPr>
            <p:cNvPr id="94" name="직사각형 93">
              <a:extLst>
                <a:ext uri="{FF2B5EF4-FFF2-40B4-BE49-F238E27FC236}">
                  <a16:creationId xmlns:a16="http://schemas.microsoft.com/office/drawing/2014/main" id="{19FCBA28-1848-4C8B-8144-2D138187BFF5}"/>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9">
            <a:extLst>
              <a:ext uri="{FF2B5EF4-FFF2-40B4-BE49-F238E27FC236}">
                <a16:creationId xmlns:a16="http://schemas.microsoft.com/office/drawing/2014/main" id="{BB759FEA-48CD-4FEB-B258-C2D7EFBD191A}"/>
              </a:ext>
            </a:extLst>
          </p:cNvPr>
          <p:cNvGrpSpPr/>
          <p:nvPr/>
        </p:nvGrpSpPr>
        <p:grpSpPr>
          <a:xfrm>
            <a:off x="11114273" y="4135421"/>
            <a:ext cx="4778061" cy="1208993"/>
            <a:chOff x="11139165" y="4679328"/>
            <a:chExt cx="4778061" cy="1208993"/>
          </a:xfrm>
        </p:grpSpPr>
        <p:grpSp>
          <p:nvGrpSpPr>
            <p:cNvPr id="72" name="그룹 71">
              <a:extLst>
                <a:ext uri="{FF2B5EF4-FFF2-40B4-BE49-F238E27FC236}">
                  <a16:creationId xmlns:a16="http://schemas.microsoft.com/office/drawing/2014/main" id="{9E4534AF-88C6-4F97-A47B-9EBB00E0638A}"/>
                </a:ext>
              </a:extLst>
            </p:cNvPr>
            <p:cNvGrpSpPr/>
            <p:nvPr/>
          </p:nvGrpSpPr>
          <p:grpSpPr>
            <a:xfrm>
              <a:off x="11139165" y="4679328"/>
              <a:ext cx="4778061" cy="1208993"/>
              <a:chOff x="10908561" y="3875639"/>
              <a:chExt cx="5309563" cy="1208993"/>
            </a:xfrm>
          </p:grpSpPr>
          <p:sp>
            <p:nvSpPr>
              <p:cNvPr id="70" name="화살표: 오른쪽 69">
                <a:extLst>
                  <a:ext uri="{FF2B5EF4-FFF2-40B4-BE49-F238E27FC236}">
                    <a16:creationId xmlns:a16="http://schemas.microsoft.com/office/drawing/2014/main" id="{F1D9194A-9A9C-4C24-8BAF-DDB239CF6885}"/>
                  </a:ext>
                </a:extLst>
              </p:cNvPr>
              <p:cNvSpPr/>
              <p:nvPr/>
            </p:nvSpPr>
            <p:spPr>
              <a:xfrm rot="10800000">
                <a:off x="10908561" y="3875639"/>
                <a:ext cx="5309563" cy="1208993"/>
              </a:xfrm>
              <a:prstGeom prst="rightArrow">
                <a:avLst>
                  <a:gd name="adj1" fmla="val 50000"/>
                  <a:gd name="adj2" fmla="val 7902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TextBox 70">
                <a:extLst>
                  <a:ext uri="{FF2B5EF4-FFF2-40B4-BE49-F238E27FC236}">
                    <a16:creationId xmlns:a16="http://schemas.microsoft.com/office/drawing/2014/main" id="{03EE91E6-6527-4EA9-BDC8-76636B2DBF9D}"/>
                  </a:ext>
                </a:extLst>
              </p:cNvPr>
              <p:cNvSpPr txBox="1"/>
              <p:nvPr/>
            </p:nvSpPr>
            <p:spPr>
              <a:xfrm>
                <a:off x="12623569" y="4202329"/>
                <a:ext cx="2857803" cy="523220"/>
              </a:xfrm>
              <a:prstGeom prst="rect">
                <a:avLst/>
              </a:prstGeom>
              <a:noFill/>
            </p:spPr>
            <p:txBody>
              <a:bodyPr wrap="square" rtlCol="0">
                <a:spAutoFit/>
              </a:bodyPr>
              <a:lstStyle/>
              <a:p>
                <a:pPr algn="ctr"/>
                <a:r>
                  <a:rPr lang="en-US" altLang="ko-KR" sz="2800" b="1" dirty="0"/>
                  <a:t>git clone https</a:t>
                </a:r>
                <a:endParaRPr lang="ko-KR" altLang="en-US" sz="2800" b="1" dirty="0"/>
              </a:p>
            </p:txBody>
          </p:sp>
        </p:grpSp>
        <p:pic>
          <p:nvPicPr>
            <p:cNvPr id="84" name="그림 83">
              <a:extLst>
                <a:ext uri="{FF2B5EF4-FFF2-40B4-BE49-F238E27FC236}">
                  <a16:creationId xmlns:a16="http://schemas.microsoft.com/office/drawing/2014/main" id="{95B68F43-C42E-406D-B821-D2307F35650F}"/>
                </a:ext>
              </a:extLst>
            </p:cNvPr>
            <p:cNvPicPr>
              <a:picLocks noChangeAspect="1"/>
            </p:cNvPicPr>
            <p:nvPr/>
          </p:nvPicPr>
          <p:blipFill rotWithShape="1">
            <a:blip r:embed="rId6"/>
            <a:srcRect l="2791" t="32005" r="92707" b="32880"/>
            <a:stretch/>
          </p:blipFill>
          <p:spPr>
            <a:xfrm>
              <a:off x="12318609" y="5058266"/>
              <a:ext cx="457199" cy="442591"/>
            </a:xfrm>
            <a:prstGeom prst="rect">
              <a:avLst/>
            </a:prstGeom>
          </p:spPr>
        </p:pic>
      </p:grpSp>
      <p:grpSp>
        <p:nvGrpSpPr>
          <p:cNvPr id="12" name="그룹 11">
            <a:extLst>
              <a:ext uri="{FF2B5EF4-FFF2-40B4-BE49-F238E27FC236}">
                <a16:creationId xmlns:a16="http://schemas.microsoft.com/office/drawing/2014/main" id="{0E173EF8-AC85-4192-B9F1-0A7F0E11D29B}"/>
              </a:ext>
            </a:extLst>
          </p:cNvPr>
          <p:cNvGrpSpPr/>
          <p:nvPr/>
        </p:nvGrpSpPr>
        <p:grpSpPr>
          <a:xfrm>
            <a:off x="3096480" y="6029879"/>
            <a:ext cx="2104625" cy="1469010"/>
            <a:chOff x="3096480" y="6029879"/>
            <a:chExt cx="2104625" cy="1469010"/>
          </a:xfrm>
        </p:grpSpPr>
        <p:grpSp>
          <p:nvGrpSpPr>
            <p:cNvPr id="9" name="그룹 8">
              <a:extLst>
                <a:ext uri="{FF2B5EF4-FFF2-40B4-BE49-F238E27FC236}">
                  <a16:creationId xmlns:a16="http://schemas.microsoft.com/office/drawing/2014/main" id="{D311F36E-A8D1-463A-8C60-C8386E9FC4DC}"/>
                </a:ext>
              </a:extLst>
            </p:cNvPr>
            <p:cNvGrpSpPr/>
            <p:nvPr/>
          </p:nvGrpSpPr>
          <p:grpSpPr>
            <a:xfrm>
              <a:off x="3096480" y="6029879"/>
              <a:ext cx="2104625" cy="1469010"/>
              <a:chOff x="3314146" y="5547273"/>
              <a:chExt cx="2104625" cy="1437265"/>
            </a:xfrm>
          </p:grpSpPr>
          <p:sp>
            <p:nvSpPr>
              <p:cNvPr id="6" name="화살표: 위로 굽음 5">
                <a:extLst>
                  <a:ext uri="{FF2B5EF4-FFF2-40B4-BE49-F238E27FC236}">
                    <a16:creationId xmlns:a16="http://schemas.microsoft.com/office/drawing/2014/main" id="{1B1BACE5-3763-4D80-924A-7A4B3382708B}"/>
                  </a:ext>
                </a:extLst>
              </p:cNvPr>
              <p:cNvSpPr/>
              <p:nvPr/>
            </p:nvSpPr>
            <p:spPr>
              <a:xfrm rot="10800000" flipH="1">
                <a:off x="3314146" y="5577330"/>
                <a:ext cx="2104625" cy="1407208"/>
              </a:xfrm>
              <a:prstGeom prst="bentUpArrow">
                <a:avLst>
                  <a:gd name="adj1" fmla="val 37618"/>
                  <a:gd name="adj2" fmla="val 40888"/>
                  <a:gd name="adj3" fmla="val 4177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3D0EC6FC-92EF-42AC-8283-AC2FCBF33B36}"/>
                  </a:ext>
                </a:extLst>
              </p:cNvPr>
              <p:cNvSpPr txBox="1"/>
              <p:nvPr/>
            </p:nvSpPr>
            <p:spPr>
              <a:xfrm>
                <a:off x="3474489" y="5547273"/>
                <a:ext cx="1783937" cy="541515"/>
              </a:xfrm>
              <a:prstGeom prst="rect">
                <a:avLst/>
              </a:prstGeom>
              <a:noFill/>
            </p:spPr>
            <p:txBody>
              <a:bodyPr wrap="square" rtlCol="0">
                <a:spAutoFit/>
              </a:bodyPr>
              <a:lstStyle/>
              <a:p>
                <a:pPr algn="ctr"/>
                <a:r>
                  <a:rPr lang="en-US" altLang="ko-KR" sz="2800" b="1" dirty="0"/>
                  <a:t>git add</a:t>
                </a:r>
                <a:endParaRPr lang="ko-KR" altLang="en-US" sz="2800" b="1" dirty="0"/>
              </a:p>
            </p:txBody>
          </p:sp>
        </p:grpSp>
        <p:pic>
          <p:nvPicPr>
            <p:cNvPr id="86" name="그림 85">
              <a:extLst>
                <a:ext uri="{FF2B5EF4-FFF2-40B4-BE49-F238E27FC236}">
                  <a16:creationId xmlns:a16="http://schemas.microsoft.com/office/drawing/2014/main" id="{51FE7E7C-C155-434D-8F51-F294B83FD06C}"/>
                </a:ext>
              </a:extLst>
            </p:cNvPr>
            <p:cNvPicPr>
              <a:picLocks noChangeAspect="1"/>
            </p:cNvPicPr>
            <p:nvPr/>
          </p:nvPicPr>
          <p:blipFill rotWithShape="1">
            <a:blip r:embed="rId7"/>
            <a:srcRect l="14962" t="32996" r="80966" b="34351"/>
            <a:stretch/>
          </p:blipFill>
          <p:spPr>
            <a:xfrm>
              <a:off x="3199788" y="6142357"/>
              <a:ext cx="378460" cy="376731"/>
            </a:xfrm>
            <a:prstGeom prst="rect">
              <a:avLst/>
            </a:prstGeom>
          </p:spPr>
        </p:pic>
      </p:grpSp>
      <p:grpSp>
        <p:nvGrpSpPr>
          <p:cNvPr id="13" name="그룹 12">
            <a:extLst>
              <a:ext uri="{FF2B5EF4-FFF2-40B4-BE49-F238E27FC236}">
                <a16:creationId xmlns:a16="http://schemas.microsoft.com/office/drawing/2014/main" id="{C063FDC0-7F3E-48FA-8786-8CB1484D9822}"/>
              </a:ext>
            </a:extLst>
          </p:cNvPr>
          <p:cNvGrpSpPr/>
          <p:nvPr/>
        </p:nvGrpSpPr>
        <p:grpSpPr>
          <a:xfrm>
            <a:off x="4998190" y="7967518"/>
            <a:ext cx="3652201" cy="1208993"/>
            <a:chOff x="4998190" y="7967518"/>
            <a:chExt cx="3652201" cy="1208993"/>
          </a:xfrm>
        </p:grpSpPr>
        <p:grpSp>
          <p:nvGrpSpPr>
            <p:cNvPr id="81" name="그룹 80">
              <a:extLst>
                <a:ext uri="{FF2B5EF4-FFF2-40B4-BE49-F238E27FC236}">
                  <a16:creationId xmlns:a16="http://schemas.microsoft.com/office/drawing/2014/main" id="{A08DAAE6-BBDF-4C40-945C-180DD976665C}"/>
                </a:ext>
              </a:extLst>
            </p:cNvPr>
            <p:cNvGrpSpPr/>
            <p:nvPr/>
          </p:nvGrpSpPr>
          <p:grpSpPr>
            <a:xfrm>
              <a:off x="4998190" y="7967518"/>
              <a:ext cx="3652201" cy="1208993"/>
              <a:chOff x="10609154" y="4823918"/>
              <a:chExt cx="5789755" cy="1208993"/>
            </a:xfrm>
          </p:grpSpPr>
          <p:sp>
            <p:nvSpPr>
              <p:cNvPr id="82" name="화살표: 오른쪽 81">
                <a:extLst>
                  <a:ext uri="{FF2B5EF4-FFF2-40B4-BE49-F238E27FC236}">
                    <a16:creationId xmlns:a16="http://schemas.microsoft.com/office/drawing/2014/main" id="{0D9F7415-9305-4E9A-8FCB-18D6AA1E4B4C}"/>
                  </a:ext>
                </a:extLst>
              </p:cNvPr>
              <p:cNvSpPr/>
              <p:nvPr/>
            </p:nvSpPr>
            <p:spPr>
              <a:xfrm>
                <a:off x="10609154" y="4823918"/>
                <a:ext cx="5789755" cy="1208993"/>
              </a:xfrm>
              <a:prstGeom prst="rightArrow">
                <a:avLst>
                  <a:gd name="adj1" fmla="val 50000"/>
                  <a:gd name="adj2" fmla="val 7902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E3FB3098-7E85-45D6-829B-C4AB6E8C55AB}"/>
                  </a:ext>
                </a:extLst>
              </p:cNvPr>
              <p:cNvSpPr txBox="1"/>
              <p:nvPr/>
            </p:nvSpPr>
            <p:spPr>
              <a:xfrm>
                <a:off x="11966983" y="5150016"/>
                <a:ext cx="2857803" cy="523220"/>
              </a:xfrm>
              <a:prstGeom prst="rect">
                <a:avLst/>
              </a:prstGeom>
              <a:noFill/>
            </p:spPr>
            <p:txBody>
              <a:bodyPr wrap="square" rtlCol="0">
                <a:spAutoFit/>
              </a:bodyPr>
              <a:lstStyle/>
              <a:p>
                <a:pPr algn="ctr"/>
                <a:r>
                  <a:rPr lang="en-US" altLang="ko-KR" sz="2800" b="1" dirty="0"/>
                  <a:t>git commit</a:t>
                </a:r>
                <a:endParaRPr lang="ko-KR" altLang="en-US" sz="2800" b="1" dirty="0"/>
              </a:p>
            </p:txBody>
          </p:sp>
        </p:grpSp>
        <p:pic>
          <p:nvPicPr>
            <p:cNvPr id="91" name="그림 90">
              <a:extLst>
                <a:ext uri="{FF2B5EF4-FFF2-40B4-BE49-F238E27FC236}">
                  <a16:creationId xmlns:a16="http://schemas.microsoft.com/office/drawing/2014/main" id="{4774032A-685C-422D-95B5-09CC4511D3CC}"/>
                </a:ext>
              </a:extLst>
            </p:cNvPr>
            <p:cNvPicPr>
              <a:picLocks noChangeAspect="1"/>
            </p:cNvPicPr>
            <p:nvPr/>
          </p:nvPicPr>
          <p:blipFill rotWithShape="1">
            <a:blip r:embed="rId6"/>
            <a:srcRect l="27062" t="32897" r="68436" b="31989"/>
            <a:stretch/>
          </p:blipFill>
          <p:spPr>
            <a:xfrm>
              <a:off x="5397514" y="8376176"/>
              <a:ext cx="457200" cy="442590"/>
            </a:xfrm>
            <a:prstGeom prst="rect">
              <a:avLst/>
            </a:prstGeom>
          </p:spPr>
        </p:pic>
      </p:grpSp>
      <p:grpSp>
        <p:nvGrpSpPr>
          <p:cNvPr id="5" name="그룹 4">
            <a:extLst>
              <a:ext uri="{FF2B5EF4-FFF2-40B4-BE49-F238E27FC236}">
                <a16:creationId xmlns:a16="http://schemas.microsoft.com/office/drawing/2014/main" id="{98990466-A39B-4E4B-B8F7-C568EE8B5AF7}"/>
              </a:ext>
            </a:extLst>
          </p:cNvPr>
          <p:cNvGrpSpPr/>
          <p:nvPr/>
        </p:nvGrpSpPr>
        <p:grpSpPr>
          <a:xfrm>
            <a:off x="11191763" y="5550617"/>
            <a:ext cx="5202792" cy="1208993"/>
            <a:chOff x="10788951" y="4978245"/>
            <a:chExt cx="5202792" cy="1208993"/>
          </a:xfrm>
        </p:grpSpPr>
        <p:grpSp>
          <p:nvGrpSpPr>
            <p:cNvPr id="2" name="그룹 1">
              <a:extLst>
                <a:ext uri="{FF2B5EF4-FFF2-40B4-BE49-F238E27FC236}">
                  <a16:creationId xmlns:a16="http://schemas.microsoft.com/office/drawing/2014/main" id="{E74C167D-2974-4F83-AE9A-5C85B5D1DB24}"/>
                </a:ext>
              </a:extLst>
            </p:cNvPr>
            <p:cNvGrpSpPr/>
            <p:nvPr/>
          </p:nvGrpSpPr>
          <p:grpSpPr>
            <a:xfrm>
              <a:off x="10788951" y="4978245"/>
              <a:ext cx="5202792" cy="1208993"/>
              <a:chOff x="11089346" y="4823918"/>
              <a:chExt cx="5309563" cy="1208993"/>
            </a:xfrm>
          </p:grpSpPr>
          <p:sp>
            <p:nvSpPr>
              <p:cNvPr id="85" name="화살표: 오른쪽 84">
                <a:extLst>
                  <a:ext uri="{FF2B5EF4-FFF2-40B4-BE49-F238E27FC236}">
                    <a16:creationId xmlns:a16="http://schemas.microsoft.com/office/drawing/2014/main" id="{75F9D5A3-FE6C-4056-8E34-C054CF2C2026}"/>
                  </a:ext>
                </a:extLst>
              </p:cNvPr>
              <p:cNvSpPr/>
              <p:nvPr/>
            </p:nvSpPr>
            <p:spPr>
              <a:xfrm>
                <a:off x="11089346" y="4823918"/>
                <a:ext cx="5309563" cy="1208993"/>
              </a:xfrm>
              <a:prstGeom prst="rightArrow">
                <a:avLst>
                  <a:gd name="adj1" fmla="val 50000"/>
                  <a:gd name="adj2" fmla="val 7902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a:extLst>
                  <a:ext uri="{FF2B5EF4-FFF2-40B4-BE49-F238E27FC236}">
                    <a16:creationId xmlns:a16="http://schemas.microsoft.com/office/drawing/2014/main" id="{BA58E5D9-3137-445B-96ED-0AA19454B5F0}"/>
                  </a:ext>
                </a:extLst>
              </p:cNvPr>
              <p:cNvSpPr txBox="1"/>
              <p:nvPr/>
            </p:nvSpPr>
            <p:spPr>
              <a:xfrm>
                <a:off x="11966983" y="5150016"/>
                <a:ext cx="2857803" cy="523220"/>
              </a:xfrm>
              <a:prstGeom prst="rect">
                <a:avLst/>
              </a:prstGeom>
              <a:noFill/>
            </p:spPr>
            <p:txBody>
              <a:bodyPr wrap="square" rtlCol="0">
                <a:spAutoFit/>
              </a:bodyPr>
              <a:lstStyle/>
              <a:p>
                <a:pPr algn="ctr"/>
                <a:r>
                  <a:rPr lang="en-US" altLang="ko-KR" sz="2800" b="1" dirty="0"/>
                  <a:t>git push</a:t>
                </a:r>
                <a:endParaRPr lang="ko-KR" altLang="en-US" sz="2800" b="1" dirty="0"/>
              </a:p>
            </p:txBody>
          </p:sp>
        </p:grpSp>
        <p:pic>
          <p:nvPicPr>
            <p:cNvPr id="97" name="그림 96">
              <a:extLst>
                <a:ext uri="{FF2B5EF4-FFF2-40B4-BE49-F238E27FC236}">
                  <a16:creationId xmlns:a16="http://schemas.microsoft.com/office/drawing/2014/main" id="{32E90015-1A9E-4350-BB78-895E5E45A767}"/>
                </a:ext>
              </a:extLst>
            </p:cNvPr>
            <p:cNvPicPr>
              <a:picLocks noChangeAspect="1"/>
            </p:cNvPicPr>
            <p:nvPr/>
          </p:nvPicPr>
          <p:blipFill rotWithShape="1">
            <a:blip r:embed="rId6"/>
            <a:srcRect l="38796" t="31355" r="56420" b="30710"/>
            <a:stretch/>
          </p:blipFill>
          <p:spPr>
            <a:xfrm>
              <a:off x="11879472" y="5334343"/>
              <a:ext cx="485775" cy="478151"/>
            </a:xfrm>
            <a:prstGeom prst="rect">
              <a:avLst/>
            </a:prstGeom>
          </p:spPr>
        </p:pic>
      </p:grpSp>
      <p:sp>
        <p:nvSpPr>
          <p:cNvPr id="102" name="TextBox 101">
            <a:extLst>
              <a:ext uri="{FF2B5EF4-FFF2-40B4-BE49-F238E27FC236}">
                <a16:creationId xmlns:a16="http://schemas.microsoft.com/office/drawing/2014/main" id="{6324B6A7-C840-431F-8023-2A68D81CE2AC}"/>
              </a:ext>
            </a:extLst>
          </p:cNvPr>
          <p:cNvSpPr txBox="1"/>
          <p:nvPr/>
        </p:nvSpPr>
        <p:spPr>
          <a:xfrm>
            <a:off x="17423355" y="10204228"/>
            <a:ext cx="3581400" cy="400110"/>
          </a:xfrm>
          <a:prstGeom prst="rect">
            <a:avLst/>
          </a:prstGeom>
          <a:noFill/>
        </p:spPr>
        <p:txBody>
          <a:bodyPr wrap="square" rtlCol="0">
            <a:spAutoFit/>
          </a:bodyPr>
          <a:lstStyle/>
          <a:p>
            <a:pPr algn="ctr"/>
            <a:r>
              <a:rPr lang="en-US" altLang="ko-KR" sz="2000" dirty="0"/>
              <a:t>* </a:t>
            </a:r>
            <a:r>
              <a:rPr lang="ko-KR" altLang="en-US" sz="2000" dirty="0"/>
              <a:t>스냅샵</a:t>
            </a:r>
            <a:r>
              <a:rPr lang="en-US" altLang="ko-KR" sz="2000" dirty="0"/>
              <a:t>: </a:t>
            </a:r>
            <a:r>
              <a:rPr lang="ko-KR" altLang="en-US" sz="2000" dirty="0"/>
              <a:t>버전을 의미한다</a:t>
            </a:r>
            <a:r>
              <a:rPr lang="en-US" altLang="ko-KR" sz="2000" dirty="0"/>
              <a:t>.</a:t>
            </a:r>
            <a:endParaRPr lang="ko-KR" altLang="en-US" sz="2000" dirty="0"/>
          </a:p>
        </p:txBody>
      </p:sp>
      <p:grpSp>
        <p:nvGrpSpPr>
          <p:cNvPr id="103" name="그룹 102">
            <a:extLst>
              <a:ext uri="{FF2B5EF4-FFF2-40B4-BE49-F238E27FC236}">
                <a16:creationId xmlns:a16="http://schemas.microsoft.com/office/drawing/2014/main" id="{F4CE4AA1-D518-4328-A2EF-C8EA39B4369C}"/>
              </a:ext>
            </a:extLst>
          </p:cNvPr>
          <p:cNvGrpSpPr/>
          <p:nvPr/>
        </p:nvGrpSpPr>
        <p:grpSpPr>
          <a:xfrm>
            <a:off x="16876271" y="6201223"/>
            <a:ext cx="1668270" cy="1899288"/>
            <a:chOff x="13361474" y="630265"/>
            <a:chExt cx="1058927" cy="1285961"/>
          </a:xfrm>
        </p:grpSpPr>
        <p:grpSp>
          <p:nvGrpSpPr>
            <p:cNvPr id="104" name="그룹 103">
              <a:extLst>
                <a:ext uri="{FF2B5EF4-FFF2-40B4-BE49-F238E27FC236}">
                  <a16:creationId xmlns:a16="http://schemas.microsoft.com/office/drawing/2014/main" id="{0011323A-E871-4BD4-BD0C-2AEE57FD9A3E}"/>
                </a:ext>
              </a:extLst>
            </p:cNvPr>
            <p:cNvGrpSpPr/>
            <p:nvPr/>
          </p:nvGrpSpPr>
          <p:grpSpPr>
            <a:xfrm>
              <a:off x="13390347" y="767775"/>
              <a:ext cx="978245" cy="966876"/>
              <a:chOff x="13159356" y="582904"/>
              <a:chExt cx="954277" cy="891770"/>
            </a:xfrm>
          </p:grpSpPr>
          <p:pic>
            <p:nvPicPr>
              <p:cNvPr id="106" name="Picture 4" descr="Free File Icon, Symbol. PNG, SVG Download.">
                <a:extLst>
                  <a:ext uri="{FF2B5EF4-FFF2-40B4-BE49-F238E27FC236}">
                    <a16:creationId xmlns:a16="http://schemas.microsoft.com/office/drawing/2014/main" id="{CCA79CD6-E7BC-449F-B7BA-D86CC032F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72E1A413-A25A-481F-98AE-8BE8E3B6A7E5}"/>
                  </a:ext>
                </a:extLst>
              </p:cNvPr>
              <p:cNvSpPr txBox="1"/>
              <p:nvPr/>
            </p:nvSpPr>
            <p:spPr>
              <a:xfrm>
                <a:off x="13159356" y="1241752"/>
                <a:ext cx="954277" cy="232922"/>
              </a:xfrm>
              <a:prstGeom prst="rect">
                <a:avLst/>
              </a:prstGeom>
              <a:noFill/>
            </p:spPr>
            <p:txBody>
              <a:bodyPr wrap="square" rtlCol="0">
                <a:spAutoFit/>
              </a:bodyPr>
              <a:lstStyle/>
              <a:p>
                <a:pPr algn="ctr"/>
                <a:r>
                  <a:rPr lang="en-US" altLang="ko-KR" b="1" dirty="0">
                    <a:latin typeface="+mj-ea"/>
                    <a:ea typeface="+mj-ea"/>
                  </a:rPr>
                  <a:t>Hello.py</a:t>
                </a:r>
                <a:endParaRPr lang="ko-KR" altLang="en-US" b="1" dirty="0">
                  <a:latin typeface="+mj-ea"/>
                  <a:ea typeface="+mj-ea"/>
                </a:endParaRPr>
              </a:p>
            </p:txBody>
          </p:sp>
        </p:grpSp>
        <p:sp>
          <p:nvSpPr>
            <p:cNvPr id="105" name="직사각형 104">
              <a:extLst>
                <a:ext uri="{FF2B5EF4-FFF2-40B4-BE49-F238E27FC236}">
                  <a16:creationId xmlns:a16="http://schemas.microsoft.com/office/drawing/2014/main" id="{FE6C9ECD-B5EA-40C3-8A0B-0D4708C3262F}"/>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9" name="TextBox 78">
            <a:extLst>
              <a:ext uri="{FF2B5EF4-FFF2-40B4-BE49-F238E27FC236}">
                <a16:creationId xmlns:a16="http://schemas.microsoft.com/office/drawing/2014/main" id="{3CEAE30C-EF8B-490B-A4B3-E48C73011519}"/>
              </a:ext>
            </a:extLst>
          </p:cNvPr>
          <p:cNvSpPr txBox="1"/>
          <p:nvPr/>
        </p:nvSpPr>
        <p:spPr>
          <a:xfrm>
            <a:off x="987661" y="583153"/>
            <a:ext cx="15904901" cy="923330"/>
          </a:xfrm>
          <a:prstGeom prst="rect">
            <a:avLst/>
          </a:prstGeom>
          <a:noFill/>
        </p:spPr>
        <p:txBody>
          <a:bodyPr wrap="square" rtlCol="0">
            <a:spAutoFit/>
          </a:bodyPr>
          <a:lstStyle/>
          <a:p>
            <a:r>
              <a:rPr lang="en-US" altLang="ko-KR" sz="5400" b="1" dirty="0">
                <a:latin typeface="CookieRun Black" panose="020B0600000101010101" pitchFamily="50" charset="-127"/>
                <a:ea typeface="CookieRun Black" panose="020B0600000101010101" pitchFamily="50" charset="-127"/>
              </a:rPr>
              <a:t>Git</a:t>
            </a:r>
            <a:r>
              <a:rPr lang="ko-KR" altLang="en-US" sz="5400" b="1" dirty="0">
                <a:latin typeface="CookieRun Black" panose="020B0600000101010101" pitchFamily="50" charset="-127"/>
                <a:ea typeface="CookieRun Black" panose="020B0600000101010101" pitchFamily="50" charset="-127"/>
              </a:rPr>
              <a:t>에 대한 흐름도</a:t>
            </a:r>
            <a:r>
              <a:rPr lang="en-US" altLang="ko-KR" sz="5400" b="1" dirty="0">
                <a:latin typeface="CookieRun Black" panose="020B0600000101010101" pitchFamily="50" charset="-127"/>
                <a:ea typeface="CookieRun Black" panose="020B0600000101010101" pitchFamily="50" charset="-127"/>
              </a:rPr>
              <a:t>(</a:t>
            </a:r>
            <a:r>
              <a:rPr lang="ko-KR" altLang="en-US" sz="5400" b="1" dirty="0">
                <a:latin typeface="CookieRun Black" panose="020B0600000101010101" pitchFamily="50" charset="-127"/>
                <a:ea typeface="CookieRun Black" panose="020B0600000101010101" pitchFamily="50" charset="-127"/>
              </a:rPr>
              <a:t>아키텍처</a:t>
            </a:r>
            <a:r>
              <a:rPr lang="en-US" altLang="ko-KR" sz="5400" b="1" dirty="0">
                <a:latin typeface="CookieRun Black" panose="020B0600000101010101" pitchFamily="50" charset="-127"/>
                <a:ea typeface="CookieRun Black" panose="020B0600000101010101" pitchFamily="50" charset="-127"/>
              </a:rPr>
              <a:t>) (3)</a:t>
            </a:r>
            <a:endParaRPr lang="ko-KR" altLang="en-US" sz="5400" b="1" dirty="0">
              <a:latin typeface="CookieRun Black" panose="020B0600000101010101" pitchFamily="50" charset="-127"/>
              <a:ea typeface="CookieRun Black" panose="020B0600000101010101" pitchFamily="50" charset="-127"/>
            </a:endParaRPr>
          </a:p>
        </p:txBody>
      </p:sp>
      <p:grpSp>
        <p:nvGrpSpPr>
          <p:cNvPr id="100" name="그룹 99">
            <a:extLst>
              <a:ext uri="{FF2B5EF4-FFF2-40B4-BE49-F238E27FC236}">
                <a16:creationId xmlns:a16="http://schemas.microsoft.com/office/drawing/2014/main" id="{62792D73-218C-40E1-8A93-9829D0AE16F8}"/>
              </a:ext>
            </a:extLst>
          </p:cNvPr>
          <p:cNvGrpSpPr/>
          <p:nvPr/>
        </p:nvGrpSpPr>
        <p:grpSpPr>
          <a:xfrm>
            <a:off x="11097534" y="6804542"/>
            <a:ext cx="4778061" cy="1384995"/>
            <a:chOff x="11241929" y="7081397"/>
            <a:chExt cx="4778061" cy="1384995"/>
          </a:xfrm>
        </p:grpSpPr>
        <p:grpSp>
          <p:nvGrpSpPr>
            <p:cNvPr id="101" name="그룹 100">
              <a:extLst>
                <a:ext uri="{FF2B5EF4-FFF2-40B4-BE49-F238E27FC236}">
                  <a16:creationId xmlns:a16="http://schemas.microsoft.com/office/drawing/2014/main" id="{54391334-B231-43DC-9244-8B00A2E7CAA1}"/>
                </a:ext>
              </a:extLst>
            </p:cNvPr>
            <p:cNvGrpSpPr/>
            <p:nvPr/>
          </p:nvGrpSpPr>
          <p:grpSpPr>
            <a:xfrm>
              <a:off x="11241929" y="7081397"/>
              <a:ext cx="4778061" cy="1384995"/>
              <a:chOff x="10821301" y="3240970"/>
              <a:chExt cx="5309563" cy="1384995"/>
            </a:xfrm>
          </p:grpSpPr>
          <p:sp>
            <p:nvSpPr>
              <p:cNvPr id="109" name="화살표: 오른쪽 108">
                <a:extLst>
                  <a:ext uri="{FF2B5EF4-FFF2-40B4-BE49-F238E27FC236}">
                    <a16:creationId xmlns:a16="http://schemas.microsoft.com/office/drawing/2014/main" id="{273E7B13-29F9-484F-8664-BFE7D0212A13}"/>
                  </a:ext>
                </a:extLst>
              </p:cNvPr>
              <p:cNvSpPr/>
              <p:nvPr/>
            </p:nvSpPr>
            <p:spPr>
              <a:xfrm rot="10800000">
                <a:off x="10821301" y="3405593"/>
                <a:ext cx="5309563" cy="1208993"/>
              </a:xfrm>
              <a:prstGeom prst="rightArrow">
                <a:avLst>
                  <a:gd name="adj1" fmla="val 50000"/>
                  <a:gd name="adj2" fmla="val 7902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TextBox 109">
                <a:extLst>
                  <a:ext uri="{FF2B5EF4-FFF2-40B4-BE49-F238E27FC236}">
                    <a16:creationId xmlns:a16="http://schemas.microsoft.com/office/drawing/2014/main" id="{83B3E5EA-F214-4E3B-97E6-3B97183CB26C}"/>
                  </a:ext>
                </a:extLst>
              </p:cNvPr>
              <p:cNvSpPr txBox="1"/>
              <p:nvPr/>
            </p:nvSpPr>
            <p:spPr>
              <a:xfrm>
                <a:off x="11870802" y="3240970"/>
                <a:ext cx="3309015" cy="1384995"/>
              </a:xfrm>
              <a:prstGeom prst="rect">
                <a:avLst/>
              </a:prstGeom>
              <a:noFill/>
            </p:spPr>
            <p:txBody>
              <a:bodyPr wrap="square" rtlCol="0">
                <a:spAutoFit/>
              </a:bodyPr>
              <a:lstStyle/>
              <a:p>
                <a:pPr algn="ctr"/>
                <a:r>
                  <a:rPr lang="en-US" altLang="ko-KR" sz="2800" b="1" dirty="0">
                    <a:highlight>
                      <a:srgbClr val="FFFF00"/>
                    </a:highlight>
                  </a:rPr>
                  <a:t>git pull</a:t>
                </a:r>
              </a:p>
              <a:p>
                <a:pPr algn="ctr"/>
                <a:r>
                  <a:rPr lang="en-US" altLang="ko-KR" sz="2800" b="1" dirty="0"/>
                  <a:t>or</a:t>
                </a:r>
              </a:p>
              <a:p>
                <a:pPr algn="ctr"/>
                <a:r>
                  <a:rPr lang="en-US" altLang="ko-KR" sz="2800" b="1" dirty="0">
                    <a:highlight>
                      <a:srgbClr val="FFFF00"/>
                    </a:highlight>
                  </a:rPr>
                  <a:t>git fetch</a:t>
                </a:r>
              </a:p>
            </p:txBody>
          </p:sp>
        </p:grpSp>
        <p:pic>
          <p:nvPicPr>
            <p:cNvPr id="108" name="그림 107">
              <a:extLst>
                <a:ext uri="{FF2B5EF4-FFF2-40B4-BE49-F238E27FC236}">
                  <a16:creationId xmlns:a16="http://schemas.microsoft.com/office/drawing/2014/main" id="{A6C112E9-C97E-4A07-9349-D7BC4D89A24B}"/>
                </a:ext>
              </a:extLst>
            </p:cNvPr>
            <p:cNvPicPr>
              <a:picLocks noChangeAspect="1"/>
            </p:cNvPicPr>
            <p:nvPr/>
          </p:nvPicPr>
          <p:blipFill rotWithShape="1">
            <a:blip r:embed="rId6"/>
            <a:srcRect l="52214" t="32320" r="43284" b="32566"/>
            <a:stretch/>
          </p:blipFill>
          <p:spPr>
            <a:xfrm>
              <a:off x="12438112" y="7615832"/>
              <a:ext cx="457200" cy="442591"/>
            </a:xfrm>
            <a:prstGeom prst="rect">
              <a:avLst/>
            </a:prstGeom>
          </p:spPr>
        </p:pic>
      </p:grpSp>
      <p:grpSp>
        <p:nvGrpSpPr>
          <p:cNvPr id="11" name="그룹 10">
            <a:extLst>
              <a:ext uri="{FF2B5EF4-FFF2-40B4-BE49-F238E27FC236}">
                <a16:creationId xmlns:a16="http://schemas.microsoft.com/office/drawing/2014/main" id="{3734B149-7449-4591-B7E3-4FB7BA78B067}"/>
              </a:ext>
            </a:extLst>
          </p:cNvPr>
          <p:cNvGrpSpPr/>
          <p:nvPr/>
        </p:nvGrpSpPr>
        <p:grpSpPr>
          <a:xfrm>
            <a:off x="11257683" y="8364088"/>
            <a:ext cx="5202792" cy="1208993"/>
            <a:chOff x="11163499" y="8895207"/>
            <a:chExt cx="5202792" cy="1208993"/>
          </a:xfrm>
        </p:grpSpPr>
        <p:grpSp>
          <p:nvGrpSpPr>
            <p:cNvPr id="112" name="그룹 111">
              <a:extLst>
                <a:ext uri="{FF2B5EF4-FFF2-40B4-BE49-F238E27FC236}">
                  <a16:creationId xmlns:a16="http://schemas.microsoft.com/office/drawing/2014/main" id="{A684090C-4F3D-4D22-AB21-89D812E4DAD6}"/>
                </a:ext>
              </a:extLst>
            </p:cNvPr>
            <p:cNvGrpSpPr/>
            <p:nvPr/>
          </p:nvGrpSpPr>
          <p:grpSpPr>
            <a:xfrm>
              <a:off x="11163499" y="8895207"/>
              <a:ext cx="5202792" cy="1208993"/>
              <a:chOff x="11089346" y="4823918"/>
              <a:chExt cx="5309563" cy="1208993"/>
            </a:xfrm>
          </p:grpSpPr>
          <p:sp>
            <p:nvSpPr>
              <p:cNvPr id="114" name="화살표: 오른쪽 113">
                <a:extLst>
                  <a:ext uri="{FF2B5EF4-FFF2-40B4-BE49-F238E27FC236}">
                    <a16:creationId xmlns:a16="http://schemas.microsoft.com/office/drawing/2014/main" id="{3360F8CA-9603-4B42-BA07-8DA76C50CB9E}"/>
                  </a:ext>
                </a:extLst>
              </p:cNvPr>
              <p:cNvSpPr/>
              <p:nvPr/>
            </p:nvSpPr>
            <p:spPr>
              <a:xfrm>
                <a:off x="11089346" y="4823918"/>
                <a:ext cx="5309563" cy="1208993"/>
              </a:xfrm>
              <a:prstGeom prst="rightArrow">
                <a:avLst>
                  <a:gd name="adj1" fmla="val 50000"/>
                  <a:gd name="adj2" fmla="val 7902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TextBox 114">
                <a:extLst>
                  <a:ext uri="{FF2B5EF4-FFF2-40B4-BE49-F238E27FC236}">
                    <a16:creationId xmlns:a16="http://schemas.microsoft.com/office/drawing/2014/main" id="{99A2D132-E2A9-43A0-AF3F-8B6F60B82D4D}"/>
                  </a:ext>
                </a:extLst>
              </p:cNvPr>
              <p:cNvSpPr txBox="1"/>
              <p:nvPr/>
            </p:nvSpPr>
            <p:spPr>
              <a:xfrm>
                <a:off x="11966983" y="5150016"/>
                <a:ext cx="2857803" cy="523220"/>
              </a:xfrm>
              <a:prstGeom prst="rect">
                <a:avLst/>
              </a:prstGeom>
              <a:noFill/>
            </p:spPr>
            <p:txBody>
              <a:bodyPr wrap="square" rtlCol="0">
                <a:spAutoFit/>
              </a:bodyPr>
              <a:lstStyle/>
              <a:p>
                <a:pPr algn="ctr"/>
                <a:r>
                  <a:rPr lang="en-US" altLang="ko-KR" sz="2800" b="1" dirty="0"/>
                  <a:t>git push</a:t>
                </a:r>
                <a:endParaRPr lang="ko-KR" altLang="en-US" sz="2800" b="1" dirty="0"/>
              </a:p>
            </p:txBody>
          </p:sp>
        </p:grpSp>
        <p:pic>
          <p:nvPicPr>
            <p:cNvPr id="116" name="그림 115">
              <a:extLst>
                <a:ext uri="{FF2B5EF4-FFF2-40B4-BE49-F238E27FC236}">
                  <a16:creationId xmlns:a16="http://schemas.microsoft.com/office/drawing/2014/main" id="{9AD51B4E-46D3-4AC1-943D-AE4B31F36DDE}"/>
                </a:ext>
              </a:extLst>
            </p:cNvPr>
            <p:cNvPicPr>
              <a:picLocks noChangeAspect="1"/>
            </p:cNvPicPr>
            <p:nvPr/>
          </p:nvPicPr>
          <p:blipFill rotWithShape="1">
            <a:blip r:embed="rId6"/>
            <a:srcRect l="66724" t="32498" r="28774" b="32389"/>
            <a:stretch/>
          </p:blipFill>
          <p:spPr>
            <a:xfrm>
              <a:off x="12191033" y="9305324"/>
              <a:ext cx="457199" cy="442591"/>
            </a:xfrm>
            <a:prstGeom prst="rect">
              <a:avLst/>
            </a:prstGeom>
          </p:spPr>
        </p:pic>
      </p:grpSp>
    </p:spTree>
    <p:extLst>
      <p:ext uri="{BB962C8B-B14F-4D97-AF65-F5344CB8AC3E}">
        <p14:creationId xmlns:p14="http://schemas.microsoft.com/office/powerpoint/2010/main" val="1158046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2576033" y="4947741"/>
            <a:ext cx="16015658" cy="923330"/>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Git</a:t>
            </a:r>
            <a:r>
              <a:rPr lang="ko-KR" altLang="en-US" sz="5400" b="1" dirty="0">
                <a:latin typeface="CookieRun Black" panose="020B0600000101010101" pitchFamily="50" charset="-127"/>
                <a:ea typeface="CookieRun Black" panose="020B0600000101010101" pitchFamily="50" charset="-127"/>
              </a:rPr>
              <a:t>을 이용해 협업을 해보자</a:t>
            </a:r>
          </a:p>
        </p:txBody>
      </p:sp>
    </p:spTree>
    <p:extLst>
      <p:ext uri="{BB962C8B-B14F-4D97-AF65-F5344CB8AC3E}">
        <p14:creationId xmlns:p14="http://schemas.microsoft.com/office/powerpoint/2010/main" val="1183870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Git</a:t>
            </a:r>
            <a:r>
              <a:rPr lang="ko-KR" altLang="en-US" sz="5400" b="1" dirty="0">
                <a:latin typeface="CookieRun Black" panose="020B0600000101010101" pitchFamily="50" charset="-127"/>
                <a:ea typeface="CookieRun Black" panose="020B0600000101010101" pitchFamily="50" charset="-127"/>
              </a:rPr>
              <a:t>을 이용한 협업</a:t>
            </a:r>
          </a:p>
        </p:txBody>
      </p:sp>
      <p:sp>
        <p:nvSpPr>
          <p:cNvPr id="3" name="직사각형 2">
            <a:extLst>
              <a:ext uri="{FF2B5EF4-FFF2-40B4-BE49-F238E27FC236}">
                <a16:creationId xmlns:a16="http://schemas.microsoft.com/office/drawing/2014/main" id="{6C0218FB-F997-4A17-8643-647879C3CC83}"/>
              </a:ext>
            </a:extLst>
          </p:cNvPr>
          <p:cNvSpPr/>
          <p:nvPr/>
        </p:nvSpPr>
        <p:spPr>
          <a:xfrm>
            <a:off x="931986" y="1819545"/>
            <a:ext cx="4602540"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시나리오</a:t>
            </a:r>
          </a:p>
        </p:txBody>
      </p:sp>
      <p:grpSp>
        <p:nvGrpSpPr>
          <p:cNvPr id="9" name="그룹 8">
            <a:extLst>
              <a:ext uri="{FF2B5EF4-FFF2-40B4-BE49-F238E27FC236}">
                <a16:creationId xmlns:a16="http://schemas.microsoft.com/office/drawing/2014/main" id="{478111E4-2A0F-4627-A21F-831795117669}"/>
              </a:ext>
            </a:extLst>
          </p:cNvPr>
          <p:cNvGrpSpPr/>
          <p:nvPr/>
        </p:nvGrpSpPr>
        <p:grpSpPr>
          <a:xfrm>
            <a:off x="11009530" y="3198207"/>
            <a:ext cx="2017987" cy="1964050"/>
            <a:chOff x="4525532" y="4516394"/>
            <a:chExt cx="2017987" cy="1964050"/>
          </a:xfrm>
        </p:grpSpPr>
        <p:pic>
          <p:nvPicPr>
            <p:cNvPr id="5" name="Picture 6" descr="User icon - people, profile, social, avatar, user #icons #iconbros  #freeicons #freeicon #free #icon | Icon, Wedding suits men grey, Creative  cv template">
              <a:extLst>
                <a:ext uri="{FF2B5EF4-FFF2-40B4-BE49-F238E27FC236}">
                  <a16:creationId xmlns:a16="http://schemas.microsoft.com/office/drawing/2014/main" id="{FF988576-CAD1-4D0B-9EA2-7C9EEC240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090" y="4516394"/>
              <a:ext cx="1412872" cy="14704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E05FD6-2402-40C2-BC7F-5549246DFB5E}"/>
                </a:ext>
              </a:extLst>
            </p:cNvPr>
            <p:cNvSpPr txBox="1"/>
            <p:nvPr/>
          </p:nvSpPr>
          <p:spPr>
            <a:xfrm>
              <a:off x="4525532" y="6018779"/>
              <a:ext cx="2017987" cy="461665"/>
            </a:xfrm>
            <a:prstGeom prst="rect">
              <a:avLst/>
            </a:prstGeom>
            <a:noFill/>
          </p:spPr>
          <p:txBody>
            <a:bodyPr wrap="square" rtlCol="0">
              <a:spAutoFit/>
            </a:bodyPr>
            <a:lstStyle/>
            <a:p>
              <a:pPr algn="ctr"/>
              <a:r>
                <a:rPr lang="ko-KR" altLang="en-US" sz="2400" dirty="0">
                  <a:latin typeface="12롯데마트드림Medium" panose="02020603020101020101" pitchFamily="18" charset="-127"/>
                  <a:ea typeface="12롯데마트드림Medium" panose="02020603020101020101" pitchFamily="18" charset="-127"/>
                </a:rPr>
                <a:t>사용자 </a:t>
              </a:r>
              <a:r>
                <a:rPr lang="en-US" altLang="ko-KR" sz="2400" dirty="0">
                  <a:latin typeface="12롯데마트드림Medium" panose="02020603020101020101" pitchFamily="18" charset="-127"/>
                  <a:ea typeface="12롯데마트드림Medium" panose="02020603020101020101" pitchFamily="18" charset="-127"/>
                </a:rPr>
                <a:t>A</a:t>
              </a:r>
              <a:endParaRPr lang="ko-KR" altLang="en-US" sz="2400" dirty="0">
                <a:latin typeface="12롯데마트드림Medium" panose="02020603020101020101" pitchFamily="18" charset="-127"/>
                <a:ea typeface="12롯데마트드림Medium" panose="02020603020101020101" pitchFamily="18" charset="-127"/>
              </a:endParaRPr>
            </a:p>
          </p:txBody>
        </p:sp>
      </p:grpSp>
      <p:grpSp>
        <p:nvGrpSpPr>
          <p:cNvPr id="8" name="그룹 7">
            <a:extLst>
              <a:ext uri="{FF2B5EF4-FFF2-40B4-BE49-F238E27FC236}">
                <a16:creationId xmlns:a16="http://schemas.microsoft.com/office/drawing/2014/main" id="{F1161F5E-AF94-4E0E-A9E7-1B2B7C868043}"/>
              </a:ext>
            </a:extLst>
          </p:cNvPr>
          <p:cNvGrpSpPr/>
          <p:nvPr/>
        </p:nvGrpSpPr>
        <p:grpSpPr>
          <a:xfrm>
            <a:off x="11009530" y="6097163"/>
            <a:ext cx="2017987" cy="1964049"/>
            <a:chOff x="11543371" y="4516394"/>
            <a:chExt cx="2017987" cy="1964049"/>
          </a:xfrm>
        </p:grpSpPr>
        <p:pic>
          <p:nvPicPr>
            <p:cNvPr id="6" name="Picture 6" descr="User icon - people, profile, social, avatar, user #icons #iconbros  #freeicons #freeicon #free #icon | Icon, Wedding suits men grey, Creative  cv template">
              <a:extLst>
                <a:ext uri="{FF2B5EF4-FFF2-40B4-BE49-F238E27FC236}">
                  <a16:creationId xmlns:a16="http://schemas.microsoft.com/office/drawing/2014/main" id="{B2F7AA88-B628-4287-B65D-73D37F883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5928" y="4516394"/>
              <a:ext cx="1412872" cy="14704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048CFB-2420-494D-A8DB-9DB1E702DA38}"/>
                </a:ext>
              </a:extLst>
            </p:cNvPr>
            <p:cNvSpPr txBox="1"/>
            <p:nvPr/>
          </p:nvSpPr>
          <p:spPr>
            <a:xfrm>
              <a:off x="11543371" y="6018778"/>
              <a:ext cx="2017987" cy="461665"/>
            </a:xfrm>
            <a:prstGeom prst="rect">
              <a:avLst/>
            </a:prstGeom>
            <a:noFill/>
          </p:spPr>
          <p:txBody>
            <a:bodyPr wrap="square" rtlCol="0">
              <a:spAutoFit/>
            </a:bodyPr>
            <a:lstStyle/>
            <a:p>
              <a:pPr algn="ctr"/>
              <a:r>
                <a:rPr lang="ko-KR" altLang="en-US" sz="2400" dirty="0">
                  <a:latin typeface="12롯데마트드림Medium" panose="02020603020101020101" pitchFamily="18" charset="-127"/>
                  <a:ea typeface="12롯데마트드림Medium" panose="02020603020101020101" pitchFamily="18" charset="-127"/>
                </a:rPr>
                <a:t>사용자 </a:t>
              </a:r>
              <a:r>
                <a:rPr lang="en-US" altLang="ko-KR" sz="2400" dirty="0">
                  <a:latin typeface="12롯데마트드림Medium" panose="02020603020101020101" pitchFamily="18" charset="-127"/>
                  <a:ea typeface="12롯데마트드림Medium" panose="02020603020101020101" pitchFamily="18" charset="-127"/>
                </a:rPr>
                <a:t>B</a:t>
              </a:r>
              <a:endParaRPr lang="ko-KR" altLang="en-US" sz="2400" dirty="0">
                <a:latin typeface="12롯데마트드림Medium" panose="02020603020101020101" pitchFamily="18" charset="-127"/>
                <a:ea typeface="12롯데마트드림Medium" panose="02020603020101020101" pitchFamily="18" charset="-127"/>
              </a:endParaRPr>
            </a:p>
          </p:txBody>
        </p:sp>
      </p:grpSp>
      <p:pic>
        <p:nvPicPr>
          <p:cNvPr id="18" name="그림 17">
            <a:extLst>
              <a:ext uri="{FF2B5EF4-FFF2-40B4-BE49-F238E27FC236}">
                <a16:creationId xmlns:a16="http://schemas.microsoft.com/office/drawing/2014/main" id="{DEE4C5A9-E8DA-4693-8E35-635B19BCA6B3}"/>
              </a:ext>
            </a:extLst>
          </p:cNvPr>
          <p:cNvPicPr>
            <a:picLocks noChangeAspect="1"/>
          </p:cNvPicPr>
          <p:nvPr/>
        </p:nvPicPr>
        <p:blipFill>
          <a:blip r:embed="rId4"/>
          <a:stretch>
            <a:fillRect/>
          </a:stretch>
        </p:blipFill>
        <p:spPr>
          <a:xfrm>
            <a:off x="5130257" y="3766461"/>
            <a:ext cx="3074581" cy="3948041"/>
          </a:xfrm>
          <a:prstGeom prst="rect">
            <a:avLst/>
          </a:prstGeom>
        </p:spPr>
      </p:pic>
      <p:sp>
        <p:nvSpPr>
          <p:cNvPr id="21" name="화살표: 오른쪽 20">
            <a:extLst>
              <a:ext uri="{FF2B5EF4-FFF2-40B4-BE49-F238E27FC236}">
                <a16:creationId xmlns:a16="http://schemas.microsoft.com/office/drawing/2014/main" id="{43AE924A-8FC8-4F68-8362-B9CAD96B746E}"/>
              </a:ext>
            </a:extLst>
          </p:cNvPr>
          <p:cNvSpPr/>
          <p:nvPr/>
        </p:nvSpPr>
        <p:spPr>
          <a:xfrm rot="9856543">
            <a:off x="8940089" y="4389250"/>
            <a:ext cx="1636749" cy="810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화살표: 오른쪽 21">
            <a:extLst>
              <a:ext uri="{FF2B5EF4-FFF2-40B4-BE49-F238E27FC236}">
                <a16:creationId xmlns:a16="http://schemas.microsoft.com/office/drawing/2014/main" id="{2EE25D05-1EC1-41F0-A969-BB96DF4DC94E}"/>
              </a:ext>
            </a:extLst>
          </p:cNvPr>
          <p:cNvSpPr/>
          <p:nvPr/>
        </p:nvSpPr>
        <p:spPr>
          <a:xfrm rot="11184518">
            <a:off x="8940088" y="6162940"/>
            <a:ext cx="1636749" cy="810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4" descr="Free File Icon, Symbol. PNG, SVG Download.">
            <a:extLst>
              <a:ext uri="{FF2B5EF4-FFF2-40B4-BE49-F238E27FC236}">
                <a16:creationId xmlns:a16="http://schemas.microsoft.com/office/drawing/2014/main" id="{8EA74048-5E92-4468-B5BF-274C0E7F5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8003" y="6428500"/>
            <a:ext cx="1034458" cy="1094102"/>
          </a:xfrm>
          <a:prstGeom prst="rect">
            <a:avLst/>
          </a:prstGeom>
          <a:solidFill>
            <a:srgbClr val="FFFFFF"/>
          </a:solidFill>
          <a:extLst/>
        </p:spPr>
      </p:pic>
      <p:pic>
        <p:nvPicPr>
          <p:cNvPr id="10" name="Picture 4" descr="Free File Icon, Symbol. PNG, SVG Download.">
            <a:extLst>
              <a:ext uri="{FF2B5EF4-FFF2-40B4-BE49-F238E27FC236}">
                <a16:creationId xmlns:a16="http://schemas.microsoft.com/office/drawing/2014/main" id="{05FCEFAB-87EF-490F-8E1E-7B561A889C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5545" y="3476102"/>
            <a:ext cx="1034458" cy="1094102"/>
          </a:xfrm>
          <a:prstGeom prst="rect">
            <a:avLst/>
          </a:prstGeom>
          <a:solidFill>
            <a:schemeClr val="bg1"/>
          </a:solidFill>
          <a:extLst/>
        </p:spPr>
      </p:pic>
      <p:sp>
        <p:nvSpPr>
          <p:cNvPr id="14" name="TextBox 13">
            <a:extLst>
              <a:ext uri="{FF2B5EF4-FFF2-40B4-BE49-F238E27FC236}">
                <a16:creationId xmlns:a16="http://schemas.microsoft.com/office/drawing/2014/main" id="{76B1BD75-7DC2-4734-A6EA-01E394983EFF}"/>
              </a:ext>
            </a:extLst>
          </p:cNvPr>
          <p:cNvSpPr txBox="1"/>
          <p:nvPr/>
        </p:nvSpPr>
        <p:spPr>
          <a:xfrm>
            <a:off x="14987764" y="3933431"/>
            <a:ext cx="1979436" cy="400110"/>
          </a:xfrm>
          <a:prstGeom prst="rect">
            <a:avLst/>
          </a:prstGeom>
          <a:noFill/>
        </p:spPr>
        <p:txBody>
          <a:bodyPr wrap="square" rtlCol="0">
            <a:spAutoFit/>
          </a:bodyPr>
          <a:lstStyle/>
          <a:p>
            <a:r>
              <a:rPr lang="en-US" altLang="ko-KR" sz="2000" dirty="0">
                <a:latin typeface="12롯데마트드림Medium" panose="02020603020101020101" pitchFamily="18" charset="-127"/>
                <a:ea typeface="12롯데마트드림Medium" panose="02020603020101020101" pitchFamily="18" charset="-127"/>
              </a:rPr>
              <a:t>A.py </a:t>
            </a:r>
            <a:r>
              <a:rPr lang="ko-KR" altLang="en-US" sz="2000" dirty="0">
                <a:latin typeface="12롯데마트드림Medium" panose="02020603020101020101" pitchFamily="18" charset="-127"/>
                <a:ea typeface="12롯데마트드림Medium" panose="02020603020101020101" pitchFamily="18" charset="-127"/>
              </a:rPr>
              <a:t>파일 작성</a:t>
            </a:r>
          </a:p>
        </p:txBody>
      </p:sp>
      <p:sp>
        <p:nvSpPr>
          <p:cNvPr id="24" name="TextBox 23">
            <a:extLst>
              <a:ext uri="{FF2B5EF4-FFF2-40B4-BE49-F238E27FC236}">
                <a16:creationId xmlns:a16="http://schemas.microsoft.com/office/drawing/2014/main" id="{5C988656-3FFE-46C9-AF4D-EFEF3828557D}"/>
              </a:ext>
            </a:extLst>
          </p:cNvPr>
          <p:cNvSpPr txBox="1"/>
          <p:nvPr/>
        </p:nvSpPr>
        <p:spPr>
          <a:xfrm>
            <a:off x="14987764" y="6862672"/>
            <a:ext cx="1979436" cy="400110"/>
          </a:xfrm>
          <a:prstGeom prst="rect">
            <a:avLst/>
          </a:prstGeom>
          <a:noFill/>
        </p:spPr>
        <p:txBody>
          <a:bodyPr wrap="square" rtlCol="0">
            <a:spAutoFit/>
          </a:bodyPr>
          <a:lstStyle/>
          <a:p>
            <a:r>
              <a:rPr lang="en-US" altLang="ko-KR" sz="2000" dirty="0">
                <a:latin typeface="12롯데마트드림Medium" panose="02020603020101020101" pitchFamily="18" charset="-127"/>
                <a:ea typeface="12롯데마트드림Medium" panose="02020603020101020101" pitchFamily="18" charset="-127"/>
              </a:rPr>
              <a:t>B.py </a:t>
            </a:r>
            <a:r>
              <a:rPr lang="ko-KR" altLang="en-US" sz="2000" dirty="0">
                <a:latin typeface="12롯데마트드림Medium" panose="02020603020101020101" pitchFamily="18" charset="-127"/>
                <a:ea typeface="12롯데마트드림Medium" panose="02020603020101020101" pitchFamily="18" charset="-127"/>
              </a:rPr>
              <a:t>파일 작성</a:t>
            </a:r>
          </a:p>
        </p:txBody>
      </p:sp>
    </p:spTree>
    <p:extLst>
      <p:ext uri="{BB962C8B-B14F-4D97-AF65-F5344CB8AC3E}">
        <p14:creationId xmlns:p14="http://schemas.microsoft.com/office/powerpoint/2010/main" val="175119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7545E-6 3.14747E-6 L -0.27464 0.08833 " pathEditMode="relative" rAng="0" ptsTypes="AA">
                                      <p:cBhvr>
                                        <p:cTn id="6" dur="2000" fill="hold"/>
                                        <p:tgtEl>
                                          <p:spTgt spid="10"/>
                                        </p:tgtEl>
                                        <p:attrNameLst>
                                          <p:attrName>ppt_x</p:attrName>
                                          <p:attrName>ppt_y</p:attrName>
                                        </p:attrNameLst>
                                      </p:cBhvr>
                                      <p:rCtr x="-13732" y="4417"/>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4.0483E-6 -4.21864E-6 L -0.27577 -0.05355 " pathEditMode="relative" rAng="0" ptsTypes="AA">
                                      <p:cBhvr>
                                        <p:cTn id="9" dur="2000" fill="hold"/>
                                        <p:tgtEl>
                                          <p:spTgt spid="12"/>
                                        </p:tgtEl>
                                        <p:attrNameLst>
                                          <p:attrName>ppt_x</p:attrName>
                                          <p:attrName>ppt_y</p:attrName>
                                        </p:attrNameLst>
                                      </p:cBhvr>
                                      <p:rCtr x="-13792"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5" name="직사각형 14">
            <a:extLst>
              <a:ext uri="{FF2B5EF4-FFF2-40B4-BE49-F238E27FC236}">
                <a16:creationId xmlns:a16="http://schemas.microsoft.com/office/drawing/2014/main" id="{A177487C-E1E3-438A-A85C-6B08B1A6C886}"/>
              </a:ext>
            </a:extLst>
          </p:cNvPr>
          <p:cNvSpPr/>
          <p:nvPr/>
        </p:nvSpPr>
        <p:spPr>
          <a:xfrm>
            <a:off x="1132589" y="1572996"/>
            <a:ext cx="5473163"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를 만들기</a:t>
            </a:r>
          </a:p>
        </p:txBody>
      </p:sp>
      <p:pic>
        <p:nvPicPr>
          <p:cNvPr id="12" name="그림 11">
            <a:extLst>
              <a:ext uri="{FF2B5EF4-FFF2-40B4-BE49-F238E27FC236}">
                <a16:creationId xmlns:a16="http://schemas.microsoft.com/office/drawing/2014/main" id="{3A3D7D8D-76A4-491C-B824-44A9530F9239}"/>
              </a:ext>
            </a:extLst>
          </p:cNvPr>
          <p:cNvPicPr>
            <a:picLocks noChangeAspect="1"/>
          </p:cNvPicPr>
          <p:nvPr/>
        </p:nvPicPr>
        <p:blipFill>
          <a:blip r:embed="rId3"/>
          <a:stretch>
            <a:fillRect/>
          </a:stretch>
        </p:blipFill>
        <p:spPr>
          <a:xfrm>
            <a:off x="3062998" y="3123320"/>
            <a:ext cx="7925567" cy="2128874"/>
          </a:xfrm>
          <a:prstGeom prst="rect">
            <a:avLst/>
          </a:prstGeom>
        </p:spPr>
      </p:pic>
      <p:sp>
        <p:nvSpPr>
          <p:cNvPr id="13" name="TextBox 12">
            <a:extLst>
              <a:ext uri="{FF2B5EF4-FFF2-40B4-BE49-F238E27FC236}">
                <a16:creationId xmlns:a16="http://schemas.microsoft.com/office/drawing/2014/main" id="{143ED783-7F93-47AB-ABB1-7361DDCE789F}"/>
              </a:ext>
            </a:extLst>
          </p:cNvPr>
          <p:cNvSpPr txBox="1"/>
          <p:nvPr/>
        </p:nvSpPr>
        <p:spPr>
          <a:xfrm>
            <a:off x="2712623" y="2398527"/>
            <a:ext cx="13194784"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깃허브 홈페이지에서 </a:t>
            </a:r>
            <a:r>
              <a:rPr lang="en-US" altLang="ko-KR" sz="2400" b="1" dirty="0">
                <a:latin typeface="12롯데마트드림Medium" panose="02020603020101020101" pitchFamily="18" charset="-127"/>
                <a:ea typeface="12롯데마트드림Medium" panose="02020603020101020101" pitchFamily="18" charset="-127"/>
              </a:rPr>
              <a:t>Code</a:t>
            </a:r>
            <a:r>
              <a:rPr lang="ko-KR" altLang="en-US" sz="2400" b="1" dirty="0">
                <a:latin typeface="12롯데마트드림Medium" panose="02020603020101020101" pitchFamily="18" charset="-127"/>
                <a:ea typeface="12롯데마트드림Medium" panose="02020603020101020101" pitchFamily="18" charset="-127"/>
              </a:rPr>
              <a:t>를 클릭하여 해당 버튼을 클릭함으로써 원격저장소의 </a:t>
            </a:r>
            <a:r>
              <a:rPr lang="en-US" altLang="ko-KR" sz="2400" b="1" dirty="0">
                <a:latin typeface="12롯데마트드림Medium" panose="02020603020101020101" pitchFamily="18" charset="-127"/>
                <a:ea typeface="12롯데마트드림Medium" panose="02020603020101020101" pitchFamily="18" charset="-127"/>
              </a:rPr>
              <a:t>HTTPS </a:t>
            </a:r>
            <a:r>
              <a:rPr lang="ko-KR" altLang="en-US" sz="2400" b="1" dirty="0">
                <a:latin typeface="12롯데마트드림Medium" panose="02020603020101020101" pitchFamily="18" charset="-127"/>
                <a:ea typeface="12롯데마트드림Medium" panose="02020603020101020101" pitchFamily="18" charset="-127"/>
              </a:rPr>
              <a:t>정보를 복사한다</a:t>
            </a:r>
          </a:p>
        </p:txBody>
      </p:sp>
      <p:grpSp>
        <p:nvGrpSpPr>
          <p:cNvPr id="14" name="그룹 13">
            <a:extLst>
              <a:ext uri="{FF2B5EF4-FFF2-40B4-BE49-F238E27FC236}">
                <a16:creationId xmlns:a16="http://schemas.microsoft.com/office/drawing/2014/main" id="{4931ACF5-85C2-452F-B26D-DDF6C298E37C}"/>
              </a:ext>
            </a:extLst>
          </p:cNvPr>
          <p:cNvGrpSpPr/>
          <p:nvPr/>
        </p:nvGrpSpPr>
        <p:grpSpPr>
          <a:xfrm>
            <a:off x="10770232" y="3607970"/>
            <a:ext cx="2412884" cy="648971"/>
            <a:chOff x="5005138" y="3700004"/>
            <a:chExt cx="2412884" cy="648971"/>
          </a:xfrm>
        </p:grpSpPr>
        <p:cxnSp>
          <p:nvCxnSpPr>
            <p:cNvPr id="16" name="직선 화살표 연결선 15">
              <a:extLst>
                <a:ext uri="{FF2B5EF4-FFF2-40B4-BE49-F238E27FC236}">
                  <a16:creationId xmlns:a16="http://schemas.microsoft.com/office/drawing/2014/main" id="{E4862CC2-AC90-46EA-94AF-9437A20C34D2}"/>
                </a:ext>
              </a:extLst>
            </p:cNvPr>
            <p:cNvCxnSpPr>
              <a:cxnSpLocks/>
            </p:cNvCxnSpPr>
            <p:nvPr/>
          </p:nvCxnSpPr>
          <p:spPr>
            <a:xfrm flipH="1">
              <a:off x="5005138" y="4042611"/>
              <a:ext cx="1315451" cy="30636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17" name="그룹 16">
              <a:extLst>
                <a:ext uri="{FF2B5EF4-FFF2-40B4-BE49-F238E27FC236}">
                  <a16:creationId xmlns:a16="http://schemas.microsoft.com/office/drawing/2014/main" id="{F0C1CC67-9E34-4373-9104-7900012A849D}"/>
                </a:ext>
              </a:extLst>
            </p:cNvPr>
            <p:cNvGrpSpPr/>
            <p:nvPr/>
          </p:nvGrpSpPr>
          <p:grpSpPr>
            <a:xfrm>
              <a:off x="6320589" y="3700004"/>
              <a:ext cx="1097433" cy="379208"/>
              <a:chOff x="7395199" y="3330255"/>
              <a:chExt cx="1141575" cy="386916"/>
            </a:xfrm>
          </p:grpSpPr>
          <p:sp>
            <p:nvSpPr>
              <p:cNvPr id="18" name="TextBox 17">
                <a:extLst>
                  <a:ext uri="{FF2B5EF4-FFF2-40B4-BE49-F238E27FC236}">
                    <a16:creationId xmlns:a16="http://schemas.microsoft.com/office/drawing/2014/main" id="{8AF04129-A04B-41E6-8934-FA41980761DC}"/>
                  </a:ext>
                </a:extLst>
              </p:cNvPr>
              <p:cNvSpPr txBox="1"/>
              <p:nvPr/>
            </p:nvSpPr>
            <p:spPr>
              <a:xfrm>
                <a:off x="7395199" y="3330255"/>
                <a:ext cx="1138990" cy="376839"/>
              </a:xfrm>
              <a:prstGeom prst="rect">
                <a:avLst/>
              </a:prstGeom>
              <a:noFill/>
            </p:spPr>
            <p:txBody>
              <a:bodyPr wrap="square" rtlCol="0">
                <a:spAutoFit/>
              </a:bodyPr>
              <a:lstStyle/>
              <a:p>
                <a:pPr algn="ctr"/>
                <a:r>
                  <a:rPr lang="ko-KR" altLang="en-US" b="1" dirty="0">
                    <a:latin typeface="12롯데마트드림Medium" panose="02020603020101020101" pitchFamily="18" charset="-127"/>
                    <a:ea typeface="12롯데마트드림Medium" panose="02020603020101020101" pitchFamily="18" charset="-127"/>
                  </a:rPr>
                  <a:t>클릭하기</a:t>
                </a:r>
              </a:p>
            </p:txBody>
          </p:sp>
          <p:sp>
            <p:nvSpPr>
              <p:cNvPr id="20" name="직사각형 19">
                <a:extLst>
                  <a:ext uri="{FF2B5EF4-FFF2-40B4-BE49-F238E27FC236}">
                    <a16:creationId xmlns:a16="http://schemas.microsoft.com/office/drawing/2014/main" id="{D127575B-CD62-45DA-96F1-4A48F316EEFF}"/>
                  </a:ext>
                </a:extLst>
              </p:cNvPr>
              <p:cNvSpPr/>
              <p:nvPr/>
            </p:nvSpPr>
            <p:spPr>
              <a:xfrm>
                <a:off x="7397784" y="3330255"/>
                <a:ext cx="1138990" cy="38691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1" name="TextBox 20">
            <a:extLst>
              <a:ext uri="{FF2B5EF4-FFF2-40B4-BE49-F238E27FC236}">
                <a16:creationId xmlns:a16="http://schemas.microsoft.com/office/drawing/2014/main" id="{220A9DBD-02BA-404D-8532-5EEEBEBD3361}"/>
              </a:ext>
            </a:extLst>
          </p:cNvPr>
          <p:cNvSpPr txBox="1"/>
          <p:nvPr/>
        </p:nvSpPr>
        <p:spPr>
          <a:xfrm>
            <a:off x="2712623" y="5515322"/>
            <a:ext cx="7325099" cy="461666"/>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VSCODE</a:t>
            </a:r>
            <a:r>
              <a:rPr lang="ko-KR" altLang="en-US" sz="2400" b="1" dirty="0">
                <a:latin typeface="12롯데마트드림Medium" panose="02020603020101020101" pitchFamily="18" charset="-127"/>
                <a:ea typeface="12롯데마트드림Medium" panose="02020603020101020101" pitchFamily="18" charset="-127"/>
              </a:rPr>
              <a:t>에 접속하여 </a:t>
            </a:r>
            <a:r>
              <a:rPr lang="en-US" altLang="ko-KR" sz="2400" b="1" dirty="0">
                <a:latin typeface="12롯데마트드림Medium" panose="02020603020101020101" pitchFamily="18" charset="-127"/>
                <a:ea typeface="12롯데마트드림Medium" panose="02020603020101020101" pitchFamily="18" charset="-127"/>
              </a:rPr>
              <a:t>SOURCE CONTROL</a:t>
            </a:r>
            <a:r>
              <a:rPr lang="ko-KR" altLang="en-US" sz="2400" b="1" dirty="0">
                <a:latin typeface="12롯데마트드림Medium" panose="02020603020101020101" pitchFamily="18" charset="-127"/>
                <a:ea typeface="12롯데마트드림Medium" panose="02020603020101020101" pitchFamily="18" charset="-127"/>
              </a:rPr>
              <a:t>을 클릭한다</a:t>
            </a:r>
          </a:p>
        </p:txBody>
      </p:sp>
      <p:grpSp>
        <p:nvGrpSpPr>
          <p:cNvPr id="23" name="그룹 22">
            <a:extLst>
              <a:ext uri="{FF2B5EF4-FFF2-40B4-BE49-F238E27FC236}">
                <a16:creationId xmlns:a16="http://schemas.microsoft.com/office/drawing/2014/main" id="{A99F45B3-4B2F-49DE-9A92-FB714A1A8B07}"/>
              </a:ext>
            </a:extLst>
          </p:cNvPr>
          <p:cNvGrpSpPr/>
          <p:nvPr/>
        </p:nvGrpSpPr>
        <p:grpSpPr>
          <a:xfrm>
            <a:off x="5026670" y="6630574"/>
            <a:ext cx="5011052" cy="3579424"/>
            <a:chOff x="3799490" y="6447445"/>
            <a:chExt cx="5880538" cy="4150275"/>
          </a:xfrm>
        </p:grpSpPr>
        <p:pic>
          <p:nvPicPr>
            <p:cNvPr id="24" name="그림 23">
              <a:extLst>
                <a:ext uri="{FF2B5EF4-FFF2-40B4-BE49-F238E27FC236}">
                  <a16:creationId xmlns:a16="http://schemas.microsoft.com/office/drawing/2014/main" id="{F1E2CB15-AAEA-4934-BC5F-043F5A22BCE5}"/>
                </a:ext>
              </a:extLst>
            </p:cNvPr>
            <p:cNvPicPr>
              <a:picLocks noChangeAspect="1"/>
            </p:cNvPicPr>
            <p:nvPr/>
          </p:nvPicPr>
          <p:blipFill>
            <a:blip r:embed="rId4"/>
            <a:stretch>
              <a:fillRect/>
            </a:stretch>
          </p:blipFill>
          <p:spPr>
            <a:xfrm>
              <a:off x="3799490" y="6447445"/>
              <a:ext cx="5880538" cy="4150275"/>
            </a:xfrm>
            <a:prstGeom prst="rect">
              <a:avLst/>
            </a:prstGeom>
          </p:spPr>
        </p:pic>
        <p:sp>
          <p:nvSpPr>
            <p:cNvPr id="25" name="직사각형 24">
              <a:extLst>
                <a:ext uri="{FF2B5EF4-FFF2-40B4-BE49-F238E27FC236}">
                  <a16:creationId xmlns:a16="http://schemas.microsoft.com/office/drawing/2014/main" id="{F7624C21-C60C-4868-8279-F56374B6AC6A}"/>
                </a:ext>
              </a:extLst>
            </p:cNvPr>
            <p:cNvSpPr/>
            <p:nvPr/>
          </p:nvSpPr>
          <p:spPr>
            <a:xfrm>
              <a:off x="3799490" y="7157545"/>
              <a:ext cx="252248" cy="17342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6" name="직선 화살표 연결선 25">
            <a:extLst>
              <a:ext uri="{FF2B5EF4-FFF2-40B4-BE49-F238E27FC236}">
                <a16:creationId xmlns:a16="http://schemas.microsoft.com/office/drawing/2014/main" id="{7ABDA589-EBC4-47FF-B1CF-1434AF8D088C}"/>
              </a:ext>
            </a:extLst>
          </p:cNvPr>
          <p:cNvCxnSpPr>
            <a:cxnSpLocks/>
          </p:cNvCxnSpPr>
          <p:nvPr/>
        </p:nvCxnSpPr>
        <p:spPr>
          <a:xfrm>
            <a:off x="4724743" y="6825556"/>
            <a:ext cx="297303" cy="41744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7" name="그룹 26">
            <a:extLst>
              <a:ext uri="{FF2B5EF4-FFF2-40B4-BE49-F238E27FC236}">
                <a16:creationId xmlns:a16="http://schemas.microsoft.com/office/drawing/2014/main" id="{AB970E3F-F1B4-401E-AB26-25A357F21012}"/>
              </a:ext>
            </a:extLst>
          </p:cNvPr>
          <p:cNvGrpSpPr/>
          <p:nvPr/>
        </p:nvGrpSpPr>
        <p:grpSpPr>
          <a:xfrm>
            <a:off x="2421405" y="6368209"/>
            <a:ext cx="2334870" cy="461665"/>
            <a:chOff x="2976684" y="6541082"/>
            <a:chExt cx="2334870" cy="461665"/>
          </a:xfrm>
        </p:grpSpPr>
        <p:sp>
          <p:nvSpPr>
            <p:cNvPr id="28" name="직사각형 27">
              <a:extLst>
                <a:ext uri="{FF2B5EF4-FFF2-40B4-BE49-F238E27FC236}">
                  <a16:creationId xmlns:a16="http://schemas.microsoft.com/office/drawing/2014/main" id="{8A7422D2-486B-4576-A6F5-1BE08D1A9180}"/>
                </a:ext>
              </a:extLst>
            </p:cNvPr>
            <p:cNvSpPr/>
            <p:nvPr/>
          </p:nvSpPr>
          <p:spPr>
            <a:xfrm>
              <a:off x="2976684" y="6605642"/>
              <a:ext cx="2334870" cy="369332"/>
            </a:xfrm>
            <a:prstGeom prst="rect">
              <a:avLst/>
            </a:prstGeom>
          </p:spPr>
          <p:txBody>
            <a:bodyPr wrap="none">
              <a:spAutoFit/>
            </a:bodyPr>
            <a:lstStyle/>
            <a:p>
              <a:r>
                <a:rPr lang="en-US" altLang="ko-KR" b="1" dirty="0">
                  <a:latin typeface="12롯데마트드림Medium" panose="02020603020101020101" pitchFamily="18" charset="-127"/>
                  <a:ea typeface="12롯데마트드림Medium" panose="02020603020101020101" pitchFamily="18" charset="-127"/>
                </a:rPr>
                <a:t>SOURCE CONTROL </a:t>
              </a:r>
              <a:r>
                <a:rPr lang="ko-KR" altLang="en-US" b="1" dirty="0">
                  <a:latin typeface="12롯데마트드림Medium" panose="02020603020101020101" pitchFamily="18" charset="-127"/>
                  <a:ea typeface="12롯데마트드림Medium" panose="02020603020101020101" pitchFamily="18" charset="-127"/>
                </a:rPr>
                <a:t>클릭</a:t>
              </a:r>
              <a:endParaRPr lang="ko-KR" altLang="en-US" dirty="0"/>
            </a:p>
          </p:txBody>
        </p:sp>
        <p:sp>
          <p:nvSpPr>
            <p:cNvPr id="29" name="직사각형 28">
              <a:extLst>
                <a:ext uri="{FF2B5EF4-FFF2-40B4-BE49-F238E27FC236}">
                  <a16:creationId xmlns:a16="http://schemas.microsoft.com/office/drawing/2014/main" id="{B48EE185-4189-4DC4-BA92-DA487F829A81}"/>
                </a:ext>
              </a:extLst>
            </p:cNvPr>
            <p:cNvSpPr/>
            <p:nvPr/>
          </p:nvSpPr>
          <p:spPr>
            <a:xfrm>
              <a:off x="2976684" y="6541082"/>
              <a:ext cx="2304764" cy="46166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 name="그림 29">
            <a:extLst>
              <a:ext uri="{FF2B5EF4-FFF2-40B4-BE49-F238E27FC236}">
                <a16:creationId xmlns:a16="http://schemas.microsoft.com/office/drawing/2014/main" id="{E94AF4EE-1C2F-4923-AA74-98C883349940}"/>
              </a:ext>
            </a:extLst>
          </p:cNvPr>
          <p:cNvPicPr>
            <a:picLocks noChangeAspect="1"/>
          </p:cNvPicPr>
          <p:nvPr/>
        </p:nvPicPr>
        <p:blipFill>
          <a:blip r:embed="rId5"/>
          <a:stretch>
            <a:fillRect/>
          </a:stretch>
        </p:blipFill>
        <p:spPr>
          <a:xfrm>
            <a:off x="13306531" y="6599041"/>
            <a:ext cx="5011052" cy="3579424"/>
          </a:xfrm>
          <a:prstGeom prst="rect">
            <a:avLst/>
          </a:prstGeom>
          <a:noFill/>
          <a:ln w="38100">
            <a:noFill/>
          </a:ln>
        </p:spPr>
      </p:pic>
      <p:sp>
        <p:nvSpPr>
          <p:cNvPr id="31" name="화살표: 오른쪽 30">
            <a:extLst>
              <a:ext uri="{FF2B5EF4-FFF2-40B4-BE49-F238E27FC236}">
                <a16:creationId xmlns:a16="http://schemas.microsoft.com/office/drawing/2014/main" id="{E67B57B2-81CD-4283-8DFB-5CE32AD3943E}"/>
              </a:ext>
            </a:extLst>
          </p:cNvPr>
          <p:cNvSpPr/>
          <p:nvPr/>
        </p:nvSpPr>
        <p:spPr>
          <a:xfrm>
            <a:off x="11078246" y="8010383"/>
            <a:ext cx="1094948" cy="819806"/>
          </a:xfrm>
          <a:prstGeom prst="right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TextBox 31">
            <a:extLst>
              <a:ext uri="{FF2B5EF4-FFF2-40B4-BE49-F238E27FC236}">
                <a16:creationId xmlns:a16="http://schemas.microsoft.com/office/drawing/2014/main" id="{C37CEA04-5CAF-42A9-9460-8D38696EBDB4}"/>
              </a:ext>
            </a:extLst>
          </p:cNvPr>
          <p:cNvSpPr txBox="1"/>
          <p:nvPr/>
        </p:nvSpPr>
        <p:spPr>
          <a:xfrm>
            <a:off x="10815579" y="9005636"/>
            <a:ext cx="1450428" cy="379208"/>
          </a:xfrm>
          <a:prstGeom prst="rect">
            <a:avLst/>
          </a:prstGeom>
          <a:noFill/>
        </p:spPr>
        <p:txBody>
          <a:bodyPr wrap="square" rtlCol="0">
            <a:spAutoFit/>
          </a:bodyPr>
          <a:lstStyle/>
          <a:p>
            <a:pPr algn="ctr"/>
            <a:r>
              <a:rPr lang="ko-KR" altLang="en-US" b="1" dirty="0"/>
              <a:t>클릭 후</a:t>
            </a:r>
          </a:p>
        </p:txBody>
      </p:sp>
    </p:spTree>
    <p:extLst>
      <p:ext uri="{BB962C8B-B14F-4D97-AF65-F5344CB8AC3E}">
        <p14:creationId xmlns:p14="http://schemas.microsoft.com/office/powerpoint/2010/main" val="2441681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453615"/>
            <a:ext cx="14534853"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Clone Repository</a:t>
            </a:r>
            <a:r>
              <a:rPr lang="ko-KR" altLang="en-US" sz="2400" b="1" dirty="0">
                <a:latin typeface="12롯데마트드림Medium" panose="02020603020101020101" pitchFamily="18" charset="-127"/>
                <a:ea typeface="12롯데마트드림Medium" panose="02020603020101020101" pitchFamily="18" charset="-127"/>
              </a:rPr>
              <a:t>를 클릭하면 </a:t>
            </a:r>
            <a:r>
              <a:rPr lang="en-US" altLang="ko-KR" sz="2400" b="1" dirty="0">
                <a:latin typeface="12롯데마트드림Medium" panose="02020603020101020101" pitchFamily="18" charset="-127"/>
                <a:ea typeface="12롯데마트드림Medium" panose="02020603020101020101" pitchFamily="18" charset="-127"/>
              </a:rPr>
              <a:t>URL </a:t>
            </a:r>
            <a:r>
              <a:rPr lang="ko-KR" altLang="en-US" sz="2400" b="1" dirty="0">
                <a:latin typeface="12롯데마트드림Medium" panose="02020603020101020101" pitchFamily="18" charset="-127"/>
                <a:ea typeface="12롯데마트드림Medium" panose="02020603020101020101" pitchFamily="18" charset="-127"/>
              </a:rPr>
              <a:t>입력하는 곳에 복사한 원격저장소 </a:t>
            </a:r>
            <a:r>
              <a:rPr lang="en-US" altLang="ko-KR" sz="2400" b="1" dirty="0">
                <a:latin typeface="12롯데마트드림Medium" panose="02020603020101020101" pitchFamily="18" charset="-127"/>
                <a:ea typeface="12롯데마트드림Medium" panose="02020603020101020101" pitchFamily="18" charset="-127"/>
              </a:rPr>
              <a:t>HTTPS </a:t>
            </a:r>
            <a:r>
              <a:rPr lang="ko-KR" altLang="en-US" sz="2400" b="1" dirty="0">
                <a:latin typeface="12롯데마트드림Medium" panose="02020603020101020101" pitchFamily="18" charset="-127"/>
                <a:ea typeface="12롯데마트드림Medium" panose="02020603020101020101" pitchFamily="18" charset="-127"/>
              </a:rPr>
              <a:t>정보를 붙여 넣고 </a:t>
            </a:r>
            <a:r>
              <a:rPr lang="ko-KR" altLang="en-US" sz="2400" b="1" dirty="0" err="1">
                <a:latin typeface="12롯데마트드림Medium" panose="02020603020101020101" pitchFamily="18" charset="-127"/>
                <a:ea typeface="12롯데마트드림Medium" panose="02020603020101020101" pitchFamily="18" charset="-127"/>
              </a:rPr>
              <a:t>엔터를</a:t>
            </a:r>
            <a:r>
              <a:rPr lang="ko-KR" altLang="en-US" sz="2400" b="1" dirty="0">
                <a:latin typeface="12롯데마트드림Medium" panose="02020603020101020101" pitchFamily="18" charset="-127"/>
                <a:ea typeface="12롯데마트드림Medium" panose="02020603020101020101" pitchFamily="18" charset="-127"/>
              </a:rPr>
              <a:t> 누른다</a:t>
            </a:r>
          </a:p>
        </p:txBody>
      </p:sp>
      <p:pic>
        <p:nvPicPr>
          <p:cNvPr id="10" name="그림 9">
            <a:extLst>
              <a:ext uri="{FF2B5EF4-FFF2-40B4-BE49-F238E27FC236}">
                <a16:creationId xmlns:a16="http://schemas.microsoft.com/office/drawing/2014/main" id="{BE7091C5-B91A-4A00-A608-7A08CBD97A64}"/>
              </a:ext>
            </a:extLst>
          </p:cNvPr>
          <p:cNvPicPr>
            <a:picLocks noChangeAspect="1"/>
          </p:cNvPicPr>
          <p:nvPr/>
        </p:nvPicPr>
        <p:blipFill>
          <a:blip r:embed="rId3"/>
          <a:stretch>
            <a:fillRect/>
          </a:stretch>
        </p:blipFill>
        <p:spPr>
          <a:xfrm>
            <a:off x="4056802" y="3279144"/>
            <a:ext cx="4393193" cy="3294895"/>
          </a:xfrm>
          <a:prstGeom prst="rect">
            <a:avLst/>
          </a:prstGeom>
        </p:spPr>
      </p:pic>
      <p:pic>
        <p:nvPicPr>
          <p:cNvPr id="12" name="그림 11">
            <a:extLst>
              <a:ext uri="{FF2B5EF4-FFF2-40B4-BE49-F238E27FC236}">
                <a16:creationId xmlns:a16="http://schemas.microsoft.com/office/drawing/2014/main" id="{474ABFCF-78C9-4E5B-94AF-78E5F2F7ED5A}"/>
              </a:ext>
            </a:extLst>
          </p:cNvPr>
          <p:cNvPicPr>
            <a:picLocks noChangeAspect="1"/>
          </p:cNvPicPr>
          <p:nvPr/>
        </p:nvPicPr>
        <p:blipFill>
          <a:blip r:embed="rId4"/>
          <a:stretch>
            <a:fillRect/>
          </a:stretch>
        </p:blipFill>
        <p:spPr>
          <a:xfrm>
            <a:off x="12058589" y="3315796"/>
            <a:ext cx="4393194" cy="3258244"/>
          </a:xfrm>
          <a:prstGeom prst="rect">
            <a:avLst/>
          </a:prstGeom>
        </p:spPr>
      </p:pic>
      <p:sp>
        <p:nvSpPr>
          <p:cNvPr id="25" name="화살표: 오른쪽 24">
            <a:extLst>
              <a:ext uri="{FF2B5EF4-FFF2-40B4-BE49-F238E27FC236}">
                <a16:creationId xmlns:a16="http://schemas.microsoft.com/office/drawing/2014/main" id="{28A9E18A-7080-449C-A50F-02238CD7FA7A}"/>
              </a:ext>
            </a:extLst>
          </p:cNvPr>
          <p:cNvSpPr/>
          <p:nvPr/>
        </p:nvSpPr>
        <p:spPr>
          <a:xfrm>
            <a:off x="9677256" y="4364214"/>
            <a:ext cx="1094948" cy="819806"/>
          </a:xfrm>
          <a:prstGeom prst="right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2" name="직선 화살표 연결선 31">
            <a:extLst>
              <a:ext uri="{FF2B5EF4-FFF2-40B4-BE49-F238E27FC236}">
                <a16:creationId xmlns:a16="http://schemas.microsoft.com/office/drawing/2014/main" id="{8F00E6FC-3C8A-4929-80F2-8AAC45EF26DF}"/>
              </a:ext>
            </a:extLst>
          </p:cNvPr>
          <p:cNvCxnSpPr>
            <a:cxnSpLocks/>
          </p:cNvCxnSpPr>
          <p:nvPr/>
        </p:nvCxnSpPr>
        <p:spPr>
          <a:xfrm>
            <a:off x="3742209" y="3716945"/>
            <a:ext cx="566023" cy="57705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33" name="그룹 32">
            <a:extLst>
              <a:ext uri="{FF2B5EF4-FFF2-40B4-BE49-F238E27FC236}">
                <a16:creationId xmlns:a16="http://schemas.microsoft.com/office/drawing/2014/main" id="{E06E66EA-29A3-4407-86BE-F52CEA45E394}"/>
              </a:ext>
            </a:extLst>
          </p:cNvPr>
          <p:cNvGrpSpPr/>
          <p:nvPr/>
        </p:nvGrpSpPr>
        <p:grpSpPr>
          <a:xfrm>
            <a:off x="2864284" y="3315795"/>
            <a:ext cx="1094949" cy="379208"/>
            <a:chOff x="4837571" y="3019784"/>
            <a:chExt cx="1138991" cy="386916"/>
          </a:xfrm>
        </p:grpSpPr>
        <p:sp>
          <p:nvSpPr>
            <p:cNvPr id="34" name="TextBox 33">
              <a:extLst>
                <a:ext uri="{FF2B5EF4-FFF2-40B4-BE49-F238E27FC236}">
                  <a16:creationId xmlns:a16="http://schemas.microsoft.com/office/drawing/2014/main" id="{E4353343-806C-40EE-821B-4B70D3353D39}"/>
                </a:ext>
              </a:extLst>
            </p:cNvPr>
            <p:cNvSpPr txBox="1"/>
            <p:nvPr/>
          </p:nvSpPr>
          <p:spPr>
            <a:xfrm>
              <a:off x="4837572" y="3024821"/>
              <a:ext cx="1138990" cy="376839"/>
            </a:xfrm>
            <a:prstGeom prst="rect">
              <a:avLst/>
            </a:prstGeom>
            <a:noFill/>
          </p:spPr>
          <p:txBody>
            <a:bodyPr wrap="square" rtlCol="0">
              <a:spAutoFit/>
            </a:bodyPr>
            <a:lstStyle/>
            <a:p>
              <a:pPr algn="ctr"/>
              <a:r>
                <a:rPr lang="ko-KR" altLang="en-US" b="1" dirty="0">
                  <a:latin typeface="12롯데마트드림Medium" panose="02020603020101020101" pitchFamily="18" charset="-127"/>
                  <a:ea typeface="12롯데마트드림Medium" panose="02020603020101020101" pitchFamily="18" charset="-127"/>
                </a:rPr>
                <a:t>클릭하기</a:t>
              </a:r>
            </a:p>
          </p:txBody>
        </p:sp>
        <p:sp>
          <p:nvSpPr>
            <p:cNvPr id="35" name="직사각형 34">
              <a:extLst>
                <a:ext uri="{FF2B5EF4-FFF2-40B4-BE49-F238E27FC236}">
                  <a16:creationId xmlns:a16="http://schemas.microsoft.com/office/drawing/2014/main" id="{95C560CB-5170-4DD4-8FCD-0B085C5FE814}"/>
                </a:ext>
              </a:extLst>
            </p:cNvPr>
            <p:cNvSpPr/>
            <p:nvPr/>
          </p:nvSpPr>
          <p:spPr>
            <a:xfrm>
              <a:off x="4837571" y="3019784"/>
              <a:ext cx="1138990" cy="38691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a:extLst>
              <a:ext uri="{FF2B5EF4-FFF2-40B4-BE49-F238E27FC236}">
                <a16:creationId xmlns:a16="http://schemas.microsoft.com/office/drawing/2014/main" id="{26F39D0E-8EF6-4ECA-A522-94AE3F5D4EEB}"/>
              </a:ext>
            </a:extLst>
          </p:cNvPr>
          <p:cNvSpPr/>
          <p:nvPr/>
        </p:nvSpPr>
        <p:spPr>
          <a:xfrm>
            <a:off x="4337052" y="4293995"/>
            <a:ext cx="566023" cy="17342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073368-FC9F-4034-B8DE-162D33283146}"/>
              </a:ext>
            </a:extLst>
          </p:cNvPr>
          <p:cNvSpPr txBox="1"/>
          <p:nvPr/>
        </p:nvSpPr>
        <p:spPr>
          <a:xfrm>
            <a:off x="9531388" y="5461920"/>
            <a:ext cx="1299940" cy="369332"/>
          </a:xfrm>
          <a:prstGeom prst="rect">
            <a:avLst/>
          </a:prstGeom>
          <a:noFill/>
        </p:spPr>
        <p:txBody>
          <a:bodyPr wrap="square" rtlCol="0">
            <a:spAutoFit/>
          </a:bodyPr>
          <a:lstStyle/>
          <a:p>
            <a:pPr algn="ctr"/>
            <a:r>
              <a:rPr lang="en-US" altLang="ko-KR" b="1" dirty="0">
                <a:latin typeface="12롯데마트드림Medium" panose="02020603020101020101" pitchFamily="18" charset="-127"/>
                <a:ea typeface="12롯데마트드림Medium" panose="02020603020101020101" pitchFamily="18" charset="-127"/>
              </a:rPr>
              <a:t>Ctrl + v</a:t>
            </a:r>
            <a:endParaRPr lang="ko-KR" altLang="en-US" b="1" dirty="0">
              <a:latin typeface="12롯데마트드림Medium" panose="02020603020101020101" pitchFamily="18" charset="-127"/>
              <a:ea typeface="12롯데마트드림Medium" panose="02020603020101020101" pitchFamily="18" charset="-127"/>
            </a:endParaRPr>
          </a:p>
        </p:txBody>
      </p:sp>
      <p:sp>
        <p:nvSpPr>
          <p:cNvPr id="21" name="직사각형 20">
            <a:extLst>
              <a:ext uri="{FF2B5EF4-FFF2-40B4-BE49-F238E27FC236}">
                <a16:creationId xmlns:a16="http://schemas.microsoft.com/office/drawing/2014/main" id="{48A2FD44-AFC3-4E91-928D-EE7BE311C481}"/>
              </a:ext>
            </a:extLst>
          </p:cNvPr>
          <p:cNvSpPr/>
          <p:nvPr/>
        </p:nvSpPr>
        <p:spPr>
          <a:xfrm>
            <a:off x="12943490" y="3474188"/>
            <a:ext cx="2806262" cy="9459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직선 화살표 연결선 37">
            <a:extLst>
              <a:ext uri="{FF2B5EF4-FFF2-40B4-BE49-F238E27FC236}">
                <a16:creationId xmlns:a16="http://schemas.microsoft.com/office/drawing/2014/main" id="{E24535E8-6A7D-46CC-AB18-D9A2FA2EF584}"/>
              </a:ext>
            </a:extLst>
          </p:cNvPr>
          <p:cNvCxnSpPr>
            <a:cxnSpLocks/>
          </p:cNvCxnSpPr>
          <p:nvPr/>
        </p:nvCxnSpPr>
        <p:spPr>
          <a:xfrm flipV="1">
            <a:off x="10772204" y="3690064"/>
            <a:ext cx="2029396" cy="177185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647CE6C-22B4-47CE-83A1-93BAB4A7DBB5}"/>
              </a:ext>
            </a:extLst>
          </p:cNvPr>
          <p:cNvSpPr txBox="1"/>
          <p:nvPr/>
        </p:nvSpPr>
        <p:spPr>
          <a:xfrm>
            <a:off x="3075229" y="6851939"/>
            <a:ext cx="14534853"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프로젝트 디렉토리를 로컬 환경 내에 선택</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err="1">
                <a:latin typeface="12롯데마트드림Medium" panose="02020603020101020101" pitchFamily="18" charset="-127"/>
                <a:ea typeface="12롯데마트드림Medium" panose="02020603020101020101" pitchFamily="18" charset="-127"/>
              </a:rPr>
              <a:t>오픈랩</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하고 </a:t>
            </a:r>
            <a:r>
              <a:rPr lang="en-US" altLang="ko-KR" sz="2400" b="1" dirty="0">
                <a:latin typeface="12롯데마트드림Medium" panose="02020603020101020101" pitchFamily="18" charset="-127"/>
                <a:ea typeface="12롯데마트드림Medium" panose="02020603020101020101" pitchFamily="18" charset="-127"/>
              </a:rPr>
              <a:t>Select Repository Location </a:t>
            </a:r>
            <a:r>
              <a:rPr lang="ko-KR" altLang="en-US" sz="2400" b="1" dirty="0">
                <a:latin typeface="12롯데마트드림Medium" panose="02020603020101020101" pitchFamily="18" charset="-127"/>
                <a:ea typeface="12롯데마트드림Medium" panose="02020603020101020101" pitchFamily="18" charset="-127"/>
              </a:rPr>
              <a:t>을 클릭한다</a:t>
            </a:r>
            <a:r>
              <a:rPr lang="en-US" altLang="ko-KR" sz="2400" b="1" dirty="0">
                <a:latin typeface="12롯데마트드림Medium" panose="02020603020101020101" pitchFamily="18" charset="-127"/>
                <a:ea typeface="12롯데마트드림Medium" panose="02020603020101020101" pitchFamily="18" charset="-127"/>
              </a:rPr>
              <a:t>.</a:t>
            </a:r>
            <a:endParaRPr lang="ko-KR" altLang="en-US" sz="2400" b="1" dirty="0">
              <a:latin typeface="12롯데마트드림Medium" panose="02020603020101020101" pitchFamily="18" charset="-127"/>
              <a:ea typeface="12롯데마트드림Medium" panose="02020603020101020101" pitchFamily="18" charset="-127"/>
            </a:endParaRPr>
          </a:p>
        </p:txBody>
      </p:sp>
      <p:pic>
        <p:nvPicPr>
          <p:cNvPr id="42" name="그림 41">
            <a:extLst>
              <a:ext uri="{FF2B5EF4-FFF2-40B4-BE49-F238E27FC236}">
                <a16:creationId xmlns:a16="http://schemas.microsoft.com/office/drawing/2014/main" id="{08D67FF9-2CFC-4B36-AB66-AABEF667C3ED}"/>
              </a:ext>
            </a:extLst>
          </p:cNvPr>
          <p:cNvPicPr>
            <a:picLocks noChangeAspect="1"/>
          </p:cNvPicPr>
          <p:nvPr/>
        </p:nvPicPr>
        <p:blipFill rotWithShape="1">
          <a:blip r:embed="rId5"/>
          <a:srcRect r="9957" b="30710"/>
          <a:stretch/>
        </p:blipFill>
        <p:spPr>
          <a:xfrm>
            <a:off x="4056802" y="7510981"/>
            <a:ext cx="5197557" cy="2999717"/>
          </a:xfrm>
          <a:prstGeom prst="rect">
            <a:avLst/>
          </a:prstGeom>
        </p:spPr>
      </p:pic>
      <p:sp>
        <p:nvSpPr>
          <p:cNvPr id="23" name="직사각형 22">
            <a:extLst>
              <a:ext uri="{FF2B5EF4-FFF2-40B4-BE49-F238E27FC236}">
                <a16:creationId xmlns:a16="http://schemas.microsoft.com/office/drawing/2014/main" id="{5475B394-4678-4269-953A-9E8272C47AE9}"/>
              </a:ext>
            </a:extLst>
          </p:cNvPr>
          <p:cNvSpPr/>
          <p:nvPr/>
        </p:nvSpPr>
        <p:spPr>
          <a:xfrm>
            <a:off x="1132589" y="1572996"/>
            <a:ext cx="5473163"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를 만들기</a:t>
            </a:r>
          </a:p>
        </p:txBody>
      </p:sp>
    </p:spTree>
    <p:extLst>
      <p:ext uri="{BB962C8B-B14F-4D97-AF65-F5344CB8AC3E}">
        <p14:creationId xmlns:p14="http://schemas.microsoft.com/office/powerpoint/2010/main" val="1204954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그림 43">
            <a:extLst>
              <a:ext uri="{FF2B5EF4-FFF2-40B4-BE49-F238E27FC236}">
                <a16:creationId xmlns:a16="http://schemas.microsoft.com/office/drawing/2014/main" id="{4D4055E4-B67F-45A7-B2EF-89E6FED16F13}"/>
              </a:ext>
            </a:extLst>
          </p:cNvPr>
          <p:cNvPicPr>
            <a:picLocks noChangeAspect="1"/>
          </p:cNvPicPr>
          <p:nvPr/>
        </p:nvPicPr>
        <p:blipFill>
          <a:blip r:embed="rId3"/>
          <a:stretch>
            <a:fillRect/>
          </a:stretch>
        </p:blipFill>
        <p:spPr>
          <a:xfrm>
            <a:off x="3972051" y="3123149"/>
            <a:ext cx="4421157" cy="3315868"/>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341001"/>
            <a:ext cx="14534853"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원격 저장소 정보를 현재 </a:t>
            </a:r>
            <a:r>
              <a:rPr lang="en-US" altLang="ko-KR" sz="2400" b="1" dirty="0">
                <a:latin typeface="12롯데마트드림Medium" panose="02020603020101020101" pitchFamily="18" charset="-127"/>
                <a:ea typeface="12롯데마트드림Medium" panose="02020603020101020101" pitchFamily="18" charset="-127"/>
              </a:rPr>
              <a:t>VS code </a:t>
            </a:r>
            <a:r>
              <a:rPr lang="ko-KR" altLang="en-US" sz="2400" b="1" dirty="0">
                <a:latin typeface="12롯데마트드림Medium" panose="02020603020101020101" pitchFamily="18" charset="-127"/>
                <a:ea typeface="12롯데마트드림Medium" panose="02020603020101020101" pitchFamily="18" charset="-127"/>
              </a:rPr>
              <a:t>창에서 </a:t>
            </a:r>
            <a:r>
              <a:rPr lang="en-US" altLang="ko-KR" sz="2400" b="1" dirty="0">
                <a:latin typeface="12롯데마트드림Medium" panose="02020603020101020101" pitchFamily="18" charset="-127"/>
                <a:ea typeface="12롯데마트드림Medium" panose="02020603020101020101" pitchFamily="18" charset="-127"/>
              </a:rPr>
              <a:t>open </a:t>
            </a:r>
            <a:r>
              <a:rPr lang="ko-KR" altLang="en-US" sz="2400" b="1" dirty="0">
                <a:latin typeface="12롯데마트드림Medium" panose="02020603020101020101" pitchFamily="18" charset="-127"/>
                <a:ea typeface="12롯데마트드림Medium" panose="02020603020101020101" pitchFamily="18" charset="-127"/>
              </a:rPr>
              <a:t>또는 새창에서 </a:t>
            </a:r>
            <a:r>
              <a:rPr lang="en-US" altLang="ko-KR" sz="2400" b="1" dirty="0">
                <a:latin typeface="12롯데마트드림Medium" panose="02020603020101020101" pitchFamily="18" charset="-127"/>
                <a:ea typeface="12롯데마트드림Medium" panose="02020603020101020101" pitchFamily="18" charset="-127"/>
              </a:rPr>
              <a:t>Open</a:t>
            </a:r>
            <a:r>
              <a:rPr lang="ko-KR" altLang="en-US" sz="2400" b="1" dirty="0">
                <a:latin typeface="12롯데마트드림Medium" panose="02020603020101020101" pitchFamily="18" charset="-127"/>
                <a:ea typeface="12롯데마트드림Medium" panose="02020603020101020101" pitchFamily="18" charset="-127"/>
              </a:rPr>
              <a:t>에 대한 질문에 </a:t>
            </a:r>
            <a:r>
              <a:rPr lang="en-US" altLang="ko-KR" sz="2400" b="1" dirty="0">
                <a:latin typeface="12롯데마트드림Medium" panose="02020603020101020101" pitchFamily="18" charset="-127"/>
                <a:ea typeface="12롯데마트드림Medium" panose="02020603020101020101" pitchFamily="18" charset="-127"/>
              </a:rPr>
              <a:t>Open</a:t>
            </a:r>
            <a:r>
              <a:rPr lang="ko-KR" altLang="en-US" sz="2400" b="1" dirty="0">
                <a:latin typeface="12롯데마트드림Medium" panose="02020603020101020101" pitchFamily="18" charset="-127"/>
                <a:ea typeface="12롯데마트드림Medium" panose="02020603020101020101" pitchFamily="18" charset="-127"/>
              </a:rPr>
              <a:t>을 클릭한다</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뭐든 상관없다</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 </a:t>
            </a:r>
          </a:p>
        </p:txBody>
      </p:sp>
      <p:cxnSp>
        <p:nvCxnSpPr>
          <p:cNvPr id="32" name="직선 화살표 연결선 31">
            <a:extLst>
              <a:ext uri="{FF2B5EF4-FFF2-40B4-BE49-F238E27FC236}">
                <a16:creationId xmlns:a16="http://schemas.microsoft.com/office/drawing/2014/main" id="{8F00E6FC-3C8A-4929-80F2-8AAC45EF26DF}"/>
              </a:ext>
            </a:extLst>
          </p:cNvPr>
          <p:cNvCxnSpPr>
            <a:cxnSpLocks/>
          </p:cNvCxnSpPr>
          <p:nvPr/>
        </p:nvCxnSpPr>
        <p:spPr>
          <a:xfrm flipH="1">
            <a:off x="7701809" y="5416641"/>
            <a:ext cx="902951" cy="64703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33" name="그룹 32">
            <a:extLst>
              <a:ext uri="{FF2B5EF4-FFF2-40B4-BE49-F238E27FC236}">
                <a16:creationId xmlns:a16="http://schemas.microsoft.com/office/drawing/2014/main" id="{E06E66EA-29A3-4407-86BE-F52CEA45E394}"/>
              </a:ext>
            </a:extLst>
          </p:cNvPr>
          <p:cNvGrpSpPr/>
          <p:nvPr/>
        </p:nvGrpSpPr>
        <p:grpSpPr>
          <a:xfrm>
            <a:off x="8604760" y="5032496"/>
            <a:ext cx="1094949" cy="379208"/>
            <a:chOff x="4837571" y="3019784"/>
            <a:chExt cx="1138991" cy="386916"/>
          </a:xfrm>
        </p:grpSpPr>
        <p:sp>
          <p:nvSpPr>
            <p:cNvPr id="34" name="TextBox 33">
              <a:extLst>
                <a:ext uri="{FF2B5EF4-FFF2-40B4-BE49-F238E27FC236}">
                  <a16:creationId xmlns:a16="http://schemas.microsoft.com/office/drawing/2014/main" id="{E4353343-806C-40EE-821B-4B70D3353D39}"/>
                </a:ext>
              </a:extLst>
            </p:cNvPr>
            <p:cNvSpPr txBox="1"/>
            <p:nvPr/>
          </p:nvSpPr>
          <p:spPr>
            <a:xfrm>
              <a:off x="4837572" y="3024821"/>
              <a:ext cx="1138990" cy="376839"/>
            </a:xfrm>
            <a:prstGeom prst="rect">
              <a:avLst/>
            </a:prstGeom>
            <a:noFill/>
          </p:spPr>
          <p:txBody>
            <a:bodyPr wrap="square" rtlCol="0">
              <a:spAutoFit/>
            </a:bodyPr>
            <a:lstStyle/>
            <a:p>
              <a:pPr algn="ctr"/>
              <a:r>
                <a:rPr lang="ko-KR" altLang="en-US" b="1" dirty="0">
                  <a:latin typeface="12롯데마트드림Medium" panose="02020603020101020101" pitchFamily="18" charset="-127"/>
                  <a:ea typeface="12롯데마트드림Medium" panose="02020603020101020101" pitchFamily="18" charset="-127"/>
                </a:rPr>
                <a:t>클릭하기</a:t>
              </a:r>
            </a:p>
          </p:txBody>
        </p:sp>
        <p:sp>
          <p:nvSpPr>
            <p:cNvPr id="35" name="직사각형 34">
              <a:extLst>
                <a:ext uri="{FF2B5EF4-FFF2-40B4-BE49-F238E27FC236}">
                  <a16:creationId xmlns:a16="http://schemas.microsoft.com/office/drawing/2014/main" id="{95C560CB-5170-4DD4-8FCD-0B085C5FE814}"/>
                </a:ext>
              </a:extLst>
            </p:cNvPr>
            <p:cNvSpPr/>
            <p:nvPr/>
          </p:nvSpPr>
          <p:spPr>
            <a:xfrm>
              <a:off x="4837571" y="3019784"/>
              <a:ext cx="1138990" cy="38691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직사각형 17">
            <a:extLst>
              <a:ext uri="{FF2B5EF4-FFF2-40B4-BE49-F238E27FC236}">
                <a16:creationId xmlns:a16="http://schemas.microsoft.com/office/drawing/2014/main" id="{26F39D0E-8EF6-4ECA-A522-94AE3F5D4EEB}"/>
              </a:ext>
            </a:extLst>
          </p:cNvPr>
          <p:cNvSpPr/>
          <p:nvPr/>
        </p:nvSpPr>
        <p:spPr>
          <a:xfrm>
            <a:off x="7405944" y="6063674"/>
            <a:ext cx="295864" cy="22071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B647CE6C-22B4-47CE-83A1-93BAB4A7DBB5}"/>
              </a:ext>
            </a:extLst>
          </p:cNvPr>
          <p:cNvSpPr txBox="1"/>
          <p:nvPr/>
        </p:nvSpPr>
        <p:spPr>
          <a:xfrm>
            <a:off x="3075229" y="6759500"/>
            <a:ext cx="14534853"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 Yes, I trust the authors</a:t>
            </a:r>
            <a:r>
              <a:rPr lang="ko-KR" altLang="en-US" sz="2400" b="1" dirty="0">
                <a:latin typeface="12롯데마트드림Medium" panose="02020603020101020101" pitchFamily="18" charset="-127"/>
                <a:ea typeface="12롯데마트드림Medium" panose="02020603020101020101" pitchFamily="18" charset="-127"/>
              </a:rPr>
              <a:t>를 클릭하면 원격 저장소 정보가 작업 디렉토리로 다운 받은 것을 알 수 있다</a:t>
            </a:r>
          </a:p>
        </p:txBody>
      </p:sp>
      <p:pic>
        <p:nvPicPr>
          <p:cNvPr id="2" name="그림 1">
            <a:extLst>
              <a:ext uri="{FF2B5EF4-FFF2-40B4-BE49-F238E27FC236}">
                <a16:creationId xmlns:a16="http://schemas.microsoft.com/office/drawing/2014/main" id="{7246AFF9-797D-4BEE-994E-4A36D5B8BF1F}"/>
              </a:ext>
            </a:extLst>
          </p:cNvPr>
          <p:cNvPicPr>
            <a:picLocks noChangeAspect="1"/>
          </p:cNvPicPr>
          <p:nvPr/>
        </p:nvPicPr>
        <p:blipFill>
          <a:blip r:embed="rId4"/>
          <a:stretch>
            <a:fillRect/>
          </a:stretch>
        </p:blipFill>
        <p:spPr>
          <a:xfrm>
            <a:off x="4308232" y="7362325"/>
            <a:ext cx="4347626" cy="3068429"/>
          </a:xfrm>
          <a:prstGeom prst="rect">
            <a:avLst/>
          </a:prstGeom>
        </p:spPr>
      </p:pic>
      <p:sp>
        <p:nvSpPr>
          <p:cNvPr id="26" name="직사각형 25">
            <a:extLst>
              <a:ext uri="{FF2B5EF4-FFF2-40B4-BE49-F238E27FC236}">
                <a16:creationId xmlns:a16="http://schemas.microsoft.com/office/drawing/2014/main" id="{7F950A06-E26F-44C2-9747-856381603119}"/>
              </a:ext>
            </a:extLst>
          </p:cNvPr>
          <p:cNvSpPr/>
          <p:nvPr/>
        </p:nvSpPr>
        <p:spPr>
          <a:xfrm>
            <a:off x="5721829" y="9306825"/>
            <a:ext cx="921603" cy="21101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화살표: 오른쪽 26">
            <a:extLst>
              <a:ext uri="{FF2B5EF4-FFF2-40B4-BE49-F238E27FC236}">
                <a16:creationId xmlns:a16="http://schemas.microsoft.com/office/drawing/2014/main" id="{73FCD265-404E-4859-8806-3A36C0B2BD4E}"/>
              </a:ext>
            </a:extLst>
          </p:cNvPr>
          <p:cNvSpPr/>
          <p:nvPr/>
        </p:nvSpPr>
        <p:spPr>
          <a:xfrm>
            <a:off x="9387918" y="8486636"/>
            <a:ext cx="1094948" cy="819806"/>
          </a:xfrm>
          <a:prstGeom prst="right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a:extLst>
              <a:ext uri="{FF2B5EF4-FFF2-40B4-BE49-F238E27FC236}">
                <a16:creationId xmlns:a16="http://schemas.microsoft.com/office/drawing/2014/main" id="{29B59127-4EAE-4406-8684-48F00961D1D9}"/>
              </a:ext>
            </a:extLst>
          </p:cNvPr>
          <p:cNvPicPr>
            <a:picLocks noChangeAspect="1"/>
          </p:cNvPicPr>
          <p:nvPr/>
        </p:nvPicPr>
        <p:blipFill>
          <a:blip r:embed="rId5"/>
          <a:stretch>
            <a:fillRect/>
          </a:stretch>
        </p:blipFill>
        <p:spPr>
          <a:xfrm>
            <a:off x="11400344" y="7362326"/>
            <a:ext cx="4347627" cy="3068430"/>
          </a:xfrm>
          <a:prstGeom prst="rect">
            <a:avLst/>
          </a:prstGeom>
        </p:spPr>
      </p:pic>
      <p:sp>
        <p:nvSpPr>
          <p:cNvPr id="19" name="직사각형 18">
            <a:extLst>
              <a:ext uri="{FF2B5EF4-FFF2-40B4-BE49-F238E27FC236}">
                <a16:creationId xmlns:a16="http://schemas.microsoft.com/office/drawing/2014/main" id="{8B3E7329-B048-49F8-BF25-4C84DAB3CFEF}"/>
              </a:ext>
            </a:extLst>
          </p:cNvPr>
          <p:cNvSpPr/>
          <p:nvPr/>
        </p:nvSpPr>
        <p:spPr>
          <a:xfrm>
            <a:off x="1132589" y="1572996"/>
            <a:ext cx="5473163"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를 만들기</a:t>
            </a:r>
          </a:p>
        </p:txBody>
      </p:sp>
    </p:spTree>
    <p:extLst>
      <p:ext uri="{BB962C8B-B14F-4D97-AF65-F5344CB8AC3E}">
        <p14:creationId xmlns:p14="http://schemas.microsoft.com/office/powerpoint/2010/main" val="1501878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22" name="TextBox 21">
            <a:extLst>
              <a:ext uri="{FF2B5EF4-FFF2-40B4-BE49-F238E27FC236}">
                <a16:creationId xmlns:a16="http://schemas.microsoft.com/office/drawing/2014/main" id="{611A1D4D-74AA-4C4F-8EC6-2A299B3BAFAB}"/>
              </a:ext>
            </a:extLst>
          </p:cNvPr>
          <p:cNvSpPr txBox="1"/>
          <p:nvPr/>
        </p:nvSpPr>
        <p:spPr>
          <a:xfrm>
            <a:off x="3075229" y="2341001"/>
            <a:ext cx="14534853"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한번 더 </a:t>
            </a:r>
            <a:r>
              <a:rPr lang="en-US" altLang="ko-KR" sz="2400" b="1" dirty="0">
                <a:latin typeface="12롯데마트드림Medium" panose="02020603020101020101" pitchFamily="18" charset="-127"/>
                <a:ea typeface="12롯데마트드림Medium" panose="02020603020101020101" pitchFamily="18" charset="-127"/>
              </a:rPr>
              <a:t>VS code </a:t>
            </a:r>
            <a:r>
              <a:rPr lang="ko-KR" altLang="en-US" sz="2400" b="1" dirty="0">
                <a:latin typeface="12롯데마트드림Medium" panose="02020603020101020101" pitchFamily="18" charset="-127"/>
                <a:ea typeface="12롯데마트드림Medium" panose="02020603020101020101" pitchFamily="18" charset="-127"/>
              </a:rPr>
              <a:t>창을 열어서 앞 전 시나리오 대로 똑같은 환경을 만들고 해당 환경은 사용자 </a:t>
            </a:r>
            <a:r>
              <a:rPr lang="en-US" altLang="ko-KR" sz="2400" b="1" dirty="0">
                <a:latin typeface="12롯데마트드림Medium" panose="02020603020101020101" pitchFamily="18" charset="-127"/>
                <a:ea typeface="12롯데마트드림Medium" panose="02020603020101020101" pitchFamily="18" charset="-127"/>
              </a:rPr>
              <a:t>B</a:t>
            </a:r>
            <a:r>
              <a:rPr lang="ko-KR" altLang="en-US" sz="2400" b="1" dirty="0">
                <a:latin typeface="12롯데마트드림Medium" panose="02020603020101020101" pitchFamily="18" charset="-127"/>
                <a:ea typeface="12롯데마트드림Medium" panose="02020603020101020101" pitchFamily="18" charset="-127"/>
              </a:rPr>
              <a:t>라고 한다</a:t>
            </a:r>
            <a:r>
              <a:rPr lang="en-US" altLang="ko-KR" sz="2400" b="1" dirty="0">
                <a:latin typeface="12롯데마트드림Medium" panose="02020603020101020101" pitchFamily="18" charset="-127"/>
                <a:ea typeface="12롯데마트드림Medium" panose="02020603020101020101" pitchFamily="18" charset="-127"/>
              </a:rPr>
              <a:t>.</a:t>
            </a:r>
            <a:endParaRPr lang="ko-KR" altLang="en-US" sz="2400" b="1" dirty="0">
              <a:latin typeface="12롯데마트드림Medium" panose="02020603020101020101" pitchFamily="18" charset="-127"/>
              <a:ea typeface="12롯데마트드림Medium" panose="02020603020101020101" pitchFamily="18" charset="-127"/>
            </a:endParaRPr>
          </a:p>
        </p:txBody>
      </p:sp>
      <p:sp>
        <p:nvSpPr>
          <p:cNvPr id="19" name="직사각형 18">
            <a:extLst>
              <a:ext uri="{FF2B5EF4-FFF2-40B4-BE49-F238E27FC236}">
                <a16:creationId xmlns:a16="http://schemas.microsoft.com/office/drawing/2014/main" id="{8B3E7329-B048-49F8-BF25-4C84DAB3CFEF}"/>
              </a:ext>
            </a:extLst>
          </p:cNvPr>
          <p:cNvSpPr/>
          <p:nvPr/>
        </p:nvSpPr>
        <p:spPr>
          <a:xfrm>
            <a:off x="1132589" y="1572996"/>
            <a:ext cx="5473163"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를 만들기</a:t>
            </a:r>
          </a:p>
        </p:txBody>
      </p:sp>
      <p:grpSp>
        <p:nvGrpSpPr>
          <p:cNvPr id="10" name="그룹 9">
            <a:extLst>
              <a:ext uri="{FF2B5EF4-FFF2-40B4-BE49-F238E27FC236}">
                <a16:creationId xmlns:a16="http://schemas.microsoft.com/office/drawing/2014/main" id="{654F48A3-786E-47EE-99FF-609FE99E536D}"/>
              </a:ext>
            </a:extLst>
          </p:cNvPr>
          <p:cNvGrpSpPr/>
          <p:nvPr/>
        </p:nvGrpSpPr>
        <p:grpSpPr>
          <a:xfrm>
            <a:off x="3640621" y="3410195"/>
            <a:ext cx="14556734" cy="4399903"/>
            <a:chOff x="3530263" y="3753244"/>
            <a:chExt cx="14556734" cy="4399903"/>
          </a:xfrm>
        </p:grpSpPr>
        <p:pic>
          <p:nvPicPr>
            <p:cNvPr id="3" name="그림 2">
              <a:extLst>
                <a:ext uri="{FF2B5EF4-FFF2-40B4-BE49-F238E27FC236}">
                  <a16:creationId xmlns:a16="http://schemas.microsoft.com/office/drawing/2014/main" id="{F4229A52-D9AF-4DA2-BB05-790CFBD44228}"/>
                </a:ext>
              </a:extLst>
            </p:cNvPr>
            <p:cNvPicPr>
              <a:picLocks noChangeAspect="1"/>
            </p:cNvPicPr>
            <p:nvPr/>
          </p:nvPicPr>
          <p:blipFill rotWithShape="1">
            <a:blip r:embed="rId3"/>
            <a:srcRect r="2084" b="51175"/>
            <a:stretch/>
          </p:blipFill>
          <p:spPr>
            <a:xfrm>
              <a:off x="3530263" y="3753244"/>
              <a:ext cx="14556734" cy="3826176"/>
            </a:xfrm>
            <a:prstGeom prst="rect">
              <a:avLst/>
            </a:prstGeom>
          </p:spPr>
        </p:pic>
        <p:sp>
          <p:nvSpPr>
            <p:cNvPr id="8" name="TextBox 7">
              <a:extLst>
                <a:ext uri="{FF2B5EF4-FFF2-40B4-BE49-F238E27FC236}">
                  <a16:creationId xmlns:a16="http://schemas.microsoft.com/office/drawing/2014/main" id="{F6502B80-E841-4D75-B0CA-42056BAD8D53}"/>
                </a:ext>
              </a:extLst>
            </p:cNvPr>
            <p:cNvSpPr txBox="1"/>
            <p:nvPr/>
          </p:nvSpPr>
          <p:spPr>
            <a:xfrm>
              <a:off x="6495394" y="7691482"/>
              <a:ext cx="1666899" cy="461665"/>
            </a:xfrm>
            <a:prstGeom prst="rect">
              <a:avLst/>
            </a:prstGeom>
            <a:noFill/>
          </p:spPr>
          <p:txBody>
            <a:bodyPr wrap="square" rtlCol="0">
              <a:spAutoFit/>
            </a:bodyPr>
            <a:lstStyle/>
            <a:p>
              <a:pPr algn="ctr"/>
              <a:r>
                <a:rPr lang="ko-KR" altLang="en-US" sz="2400" dirty="0">
                  <a:latin typeface="12롯데마트드림Medium" panose="02020603020101020101" pitchFamily="18" charset="-127"/>
                  <a:ea typeface="12롯데마트드림Medium" panose="02020603020101020101" pitchFamily="18" charset="-127"/>
                </a:rPr>
                <a:t>사용자 </a:t>
              </a:r>
              <a:r>
                <a:rPr lang="en-US" altLang="ko-KR" sz="2400" dirty="0">
                  <a:latin typeface="12롯데마트드림Medium" panose="02020603020101020101" pitchFamily="18" charset="-127"/>
                  <a:ea typeface="12롯데마트드림Medium" panose="02020603020101020101" pitchFamily="18" charset="-127"/>
                </a:rPr>
                <a:t>A</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23" name="TextBox 22">
              <a:extLst>
                <a:ext uri="{FF2B5EF4-FFF2-40B4-BE49-F238E27FC236}">
                  <a16:creationId xmlns:a16="http://schemas.microsoft.com/office/drawing/2014/main" id="{F05D9B07-9339-4C20-B2D3-D2279068FEC6}"/>
                </a:ext>
              </a:extLst>
            </p:cNvPr>
            <p:cNvSpPr txBox="1"/>
            <p:nvPr/>
          </p:nvSpPr>
          <p:spPr>
            <a:xfrm>
              <a:off x="13783309" y="7691482"/>
              <a:ext cx="1666899" cy="461665"/>
            </a:xfrm>
            <a:prstGeom prst="rect">
              <a:avLst/>
            </a:prstGeom>
            <a:noFill/>
          </p:spPr>
          <p:txBody>
            <a:bodyPr wrap="square" rtlCol="0">
              <a:spAutoFit/>
            </a:bodyPr>
            <a:lstStyle/>
            <a:p>
              <a:pPr algn="ctr"/>
              <a:r>
                <a:rPr lang="ko-KR" altLang="en-US" sz="2400" dirty="0">
                  <a:latin typeface="12롯데마트드림Medium" panose="02020603020101020101" pitchFamily="18" charset="-127"/>
                  <a:ea typeface="12롯데마트드림Medium" panose="02020603020101020101" pitchFamily="18" charset="-127"/>
                </a:rPr>
                <a:t>사용자 </a:t>
              </a:r>
              <a:r>
                <a:rPr lang="en-US" altLang="ko-KR" sz="2400" dirty="0">
                  <a:latin typeface="12롯데마트드림Medium" panose="02020603020101020101" pitchFamily="18" charset="-127"/>
                  <a:ea typeface="12롯데마트드림Medium" panose="02020603020101020101" pitchFamily="18" charset="-127"/>
                </a:rPr>
                <a:t>B</a:t>
              </a:r>
              <a:endParaRPr lang="ko-KR" altLang="en-US" sz="2400" dirty="0">
                <a:latin typeface="12롯데마트드림Medium" panose="02020603020101020101" pitchFamily="18" charset="-127"/>
                <a:ea typeface="12롯데마트드림Medium" panose="02020603020101020101" pitchFamily="18" charset="-127"/>
              </a:endParaRPr>
            </a:p>
          </p:txBody>
        </p:sp>
      </p:grpSp>
    </p:spTree>
    <p:extLst>
      <p:ext uri="{BB962C8B-B14F-4D97-AF65-F5344CB8AC3E}">
        <p14:creationId xmlns:p14="http://schemas.microsoft.com/office/powerpoint/2010/main" val="3635789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22" name="TextBox 21">
            <a:extLst>
              <a:ext uri="{FF2B5EF4-FFF2-40B4-BE49-F238E27FC236}">
                <a16:creationId xmlns:a16="http://schemas.microsoft.com/office/drawing/2014/main" id="{611A1D4D-74AA-4C4F-8EC6-2A299B3BAFAB}"/>
              </a:ext>
            </a:extLst>
          </p:cNvPr>
          <p:cNvSpPr txBox="1"/>
          <p:nvPr/>
        </p:nvSpPr>
        <p:spPr>
          <a:xfrm>
            <a:off x="3075230" y="2341001"/>
            <a:ext cx="2190454"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A.py </a:t>
            </a:r>
            <a:r>
              <a:rPr lang="ko-KR" altLang="en-US" sz="2400" b="1" dirty="0">
                <a:latin typeface="12롯데마트드림Medium" panose="02020603020101020101" pitchFamily="18" charset="-127"/>
                <a:ea typeface="12롯데마트드림Medium" panose="02020603020101020101" pitchFamily="18" charset="-127"/>
              </a:rPr>
              <a:t>파일 생성</a:t>
            </a:r>
          </a:p>
        </p:txBody>
      </p:sp>
      <p:sp>
        <p:nvSpPr>
          <p:cNvPr id="19" name="직사각형 18">
            <a:extLst>
              <a:ext uri="{FF2B5EF4-FFF2-40B4-BE49-F238E27FC236}">
                <a16:creationId xmlns:a16="http://schemas.microsoft.com/office/drawing/2014/main" id="{8B3E7329-B048-49F8-BF25-4C84DAB3CFEF}"/>
              </a:ext>
            </a:extLst>
          </p:cNvPr>
          <p:cNvSpPr/>
          <p:nvPr/>
        </p:nvSpPr>
        <p:spPr>
          <a:xfrm>
            <a:off x="1132589" y="1572996"/>
            <a:ext cx="10581190"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가 </a:t>
            </a:r>
            <a:r>
              <a:rPr lang="en-US" altLang="ko-KR" sz="3200" b="1" dirty="0">
                <a:latin typeface="12롯데마트드림Medium" panose="02020603020101020101" pitchFamily="18" charset="-127"/>
                <a:ea typeface="12롯데마트드림Medium" panose="02020603020101020101" pitchFamily="18" charset="-127"/>
              </a:rPr>
              <a:t>A.py </a:t>
            </a:r>
            <a:r>
              <a:rPr lang="ko-KR" altLang="en-US" sz="3200" b="1" dirty="0">
                <a:latin typeface="12롯데마트드림Medium" panose="02020603020101020101" pitchFamily="18" charset="-127"/>
                <a:ea typeface="12롯데마트드림Medium" panose="02020603020101020101" pitchFamily="18" charset="-127"/>
              </a:rPr>
              <a:t>파일 생성 후 로컬 저장소에 </a:t>
            </a:r>
            <a:r>
              <a:rPr lang="en-US" altLang="ko-KR" sz="3200" b="1" dirty="0">
                <a:latin typeface="12롯데마트드림Medium" panose="02020603020101020101" pitchFamily="18" charset="-127"/>
                <a:ea typeface="12롯데마트드림Medium" panose="02020603020101020101" pitchFamily="18" charset="-127"/>
              </a:rPr>
              <a:t>Commit </a:t>
            </a:r>
            <a:r>
              <a:rPr lang="ko-KR" altLang="en-US" sz="3200" b="1" dirty="0">
                <a:latin typeface="12롯데마트드림Medium" panose="02020603020101020101" pitchFamily="18" charset="-127"/>
                <a:ea typeface="12롯데마트드림Medium" panose="02020603020101020101" pitchFamily="18" charset="-127"/>
              </a:rPr>
              <a:t>하기</a:t>
            </a:r>
          </a:p>
        </p:txBody>
      </p:sp>
      <p:pic>
        <p:nvPicPr>
          <p:cNvPr id="2" name="그림 1">
            <a:extLst>
              <a:ext uri="{FF2B5EF4-FFF2-40B4-BE49-F238E27FC236}">
                <a16:creationId xmlns:a16="http://schemas.microsoft.com/office/drawing/2014/main" id="{AB300174-BC07-4F84-970F-6734E38D4FF9}"/>
              </a:ext>
            </a:extLst>
          </p:cNvPr>
          <p:cNvPicPr>
            <a:picLocks noChangeAspect="1"/>
          </p:cNvPicPr>
          <p:nvPr/>
        </p:nvPicPr>
        <p:blipFill rotWithShape="1">
          <a:blip r:embed="rId3"/>
          <a:srcRect r="34540" b="73320"/>
          <a:stretch/>
        </p:blipFill>
        <p:spPr>
          <a:xfrm>
            <a:off x="3394786" y="2985896"/>
            <a:ext cx="5985697" cy="2617541"/>
          </a:xfrm>
          <a:prstGeom prst="rect">
            <a:avLst/>
          </a:prstGeom>
        </p:spPr>
      </p:pic>
      <p:sp>
        <p:nvSpPr>
          <p:cNvPr id="12" name="TextBox 11">
            <a:extLst>
              <a:ext uri="{FF2B5EF4-FFF2-40B4-BE49-F238E27FC236}">
                <a16:creationId xmlns:a16="http://schemas.microsoft.com/office/drawing/2014/main" id="{2A037591-BC63-43B2-8113-B90D21E02D66}"/>
              </a:ext>
            </a:extLst>
          </p:cNvPr>
          <p:cNvSpPr txBox="1"/>
          <p:nvPr/>
        </p:nvSpPr>
        <p:spPr>
          <a:xfrm>
            <a:off x="3075230" y="5846893"/>
            <a:ext cx="4492218"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A.py</a:t>
            </a:r>
            <a:r>
              <a:rPr lang="ko-KR" altLang="en-US" sz="2400" b="1" dirty="0">
                <a:latin typeface="12롯데마트드림Medium" panose="02020603020101020101" pitchFamily="18" charset="-127"/>
                <a:ea typeface="12롯데마트드림Medium" panose="02020603020101020101" pitchFamily="18" charset="-127"/>
              </a:rPr>
              <a:t>을 </a:t>
            </a:r>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에 담아두기</a:t>
            </a:r>
          </a:p>
        </p:txBody>
      </p:sp>
      <p:pic>
        <p:nvPicPr>
          <p:cNvPr id="7" name="그림 6">
            <a:extLst>
              <a:ext uri="{FF2B5EF4-FFF2-40B4-BE49-F238E27FC236}">
                <a16:creationId xmlns:a16="http://schemas.microsoft.com/office/drawing/2014/main" id="{87A04BF1-2CEE-4C7C-8594-350AACD8DFB1}"/>
              </a:ext>
            </a:extLst>
          </p:cNvPr>
          <p:cNvPicPr>
            <a:picLocks noChangeAspect="1"/>
          </p:cNvPicPr>
          <p:nvPr/>
        </p:nvPicPr>
        <p:blipFill rotWithShape="1">
          <a:blip r:embed="rId4"/>
          <a:srcRect r="35831" b="77422"/>
          <a:stretch/>
        </p:blipFill>
        <p:spPr>
          <a:xfrm>
            <a:off x="3394786" y="6552014"/>
            <a:ext cx="5867609" cy="2215090"/>
          </a:xfrm>
          <a:prstGeom prst="rect">
            <a:avLst/>
          </a:prstGeom>
        </p:spPr>
      </p:pic>
      <p:sp>
        <p:nvSpPr>
          <p:cNvPr id="13" name="직사각형 12">
            <a:extLst>
              <a:ext uri="{FF2B5EF4-FFF2-40B4-BE49-F238E27FC236}">
                <a16:creationId xmlns:a16="http://schemas.microsoft.com/office/drawing/2014/main" id="{ED19E911-3808-4BE6-87AA-A12121B967F9}"/>
              </a:ext>
            </a:extLst>
          </p:cNvPr>
          <p:cNvSpPr/>
          <p:nvPr/>
        </p:nvSpPr>
        <p:spPr>
          <a:xfrm>
            <a:off x="10641209" y="2341001"/>
            <a:ext cx="71202" cy="789976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078CD875-CC97-41BA-9B40-197027B0AC62}"/>
              </a:ext>
            </a:extLst>
          </p:cNvPr>
          <p:cNvSpPr txBox="1"/>
          <p:nvPr/>
        </p:nvSpPr>
        <p:spPr>
          <a:xfrm>
            <a:off x="11520724" y="2341001"/>
            <a:ext cx="7878486"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에 담아둔 정보를 로컬 저장소로 </a:t>
            </a:r>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하기</a:t>
            </a:r>
          </a:p>
        </p:txBody>
      </p:sp>
      <p:pic>
        <p:nvPicPr>
          <p:cNvPr id="16" name="그림 15">
            <a:extLst>
              <a:ext uri="{FF2B5EF4-FFF2-40B4-BE49-F238E27FC236}">
                <a16:creationId xmlns:a16="http://schemas.microsoft.com/office/drawing/2014/main" id="{3DC85594-C38B-4F2A-A6DB-24B1132CB075}"/>
              </a:ext>
            </a:extLst>
          </p:cNvPr>
          <p:cNvPicPr>
            <a:picLocks noChangeAspect="1"/>
          </p:cNvPicPr>
          <p:nvPr/>
        </p:nvPicPr>
        <p:blipFill rotWithShape="1">
          <a:blip r:embed="rId5"/>
          <a:srcRect r="34540" b="72638"/>
          <a:stretch/>
        </p:blipFill>
        <p:spPr>
          <a:xfrm>
            <a:off x="12091225" y="2985896"/>
            <a:ext cx="5985697" cy="2684390"/>
          </a:xfrm>
          <a:prstGeom prst="rect">
            <a:avLst/>
          </a:prstGeom>
        </p:spPr>
      </p:pic>
      <p:pic>
        <p:nvPicPr>
          <p:cNvPr id="17" name="그림 16">
            <a:extLst>
              <a:ext uri="{FF2B5EF4-FFF2-40B4-BE49-F238E27FC236}">
                <a16:creationId xmlns:a16="http://schemas.microsoft.com/office/drawing/2014/main" id="{5470539E-F078-4EC3-AE22-604C9FDB7DDD}"/>
              </a:ext>
            </a:extLst>
          </p:cNvPr>
          <p:cNvPicPr>
            <a:picLocks noChangeAspect="1"/>
          </p:cNvPicPr>
          <p:nvPr/>
        </p:nvPicPr>
        <p:blipFill rotWithShape="1">
          <a:blip r:embed="rId6"/>
          <a:srcRect r="37559" b="79105"/>
          <a:stretch/>
        </p:blipFill>
        <p:spPr>
          <a:xfrm>
            <a:off x="12091226" y="6552014"/>
            <a:ext cx="5985696" cy="2215089"/>
          </a:xfrm>
          <a:prstGeom prst="rect">
            <a:avLst/>
          </a:prstGeom>
        </p:spPr>
      </p:pic>
    </p:spTree>
    <p:extLst>
      <p:ext uri="{BB962C8B-B14F-4D97-AF65-F5344CB8AC3E}">
        <p14:creationId xmlns:p14="http://schemas.microsoft.com/office/powerpoint/2010/main" val="4265938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9" name="직사각형 18">
            <a:extLst>
              <a:ext uri="{FF2B5EF4-FFF2-40B4-BE49-F238E27FC236}">
                <a16:creationId xmlns:a16="http://schemas.microsoft.com/office/drawing/2014/main" id="{8B3E7329-B048-49F8-BF25-4C84DAB3CFEF}"/>
              </a:ext>
            </a:extLst>
          </p:cNvPr>
          <p:cNvSpPr/>
          <p:nvPr/>
        </p:nvSpPr>
        <p:spPr>
          <a:xfrm>
            <a:off x="1132589" y="1572996"/>
            <a:ext cx="10801908"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사용자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a:t>
            </a:r>
            <a:r>
              <a:rPr lang="en-US" altLang="ko-KR" sz="3200" b="1" dirty="0">
                <a:latin typeface="12롯데마트드림Medium" panose="02020603020101020101" pitchFamily="18" charset="-127"/>
                <a:ea typeface="12롯데마트드림Medium" panose="02020603020101020101" pitchFamily="18" charset="-127"/>
              </a:rPr>
              <a:t>B.py </a:t>
            </a:r>
            <a:r>
              <a:rPr lang="ko-KR" altLang="en-US" sz="3200" b="1" dirty="0">
                <a:latin typeface="12롯데마트드림Medium" panose="02020603020101020101" pitchFamily="18" charset="-127"/>
                <a:ea typeface="12롯데마트드림Medium" panose="02020603020101020101" pitchFamily="18" charset="-127"/>
              </a:rPr>
              <a:t>파일 생성 후 로컬 저장소에 </a:t>
            </a:r>
            <a:r>
              <a:rPr lang="en-US" altLang="ko-KR" sz="3200" b="1" dirty="0">
                <a:latin typeface="12롯데마트드림Medium" panose="02020603020101020101" pitchFamily="18" charset="-127"/>
                <a:ea typeface="12롯데마트드림Medium" panose="02020603020101020101" pitchFamily="18" charset="-127"/>
              </a:rPr>
              <a:t>Commit </a:t>
            </a:r>
            <a:r>
              <a:rPr lang="ko-KR" altLang="en-US" sz="3200" b="1" dirty="0">
                <a:latin typeface="12롯데마트드림Medium" panose="02020603020101020101" pitchFamily="18" charset="-127"/>
                <a:ea typeface="12롯데마트드림Medium" panose="02020603020101020101" pitchFamily="18" charset="-127"/>
              </a:rPr>
              <a:t>하기</a:t>
            </a:r>
          </a:p>
        </p:txBody>
      </p:sp>
      <p:sp>
        <p:nvSpPr>
          <p:cNvPr id="12" name="TextBox 11">
            <a:extLst>
              <a:ext uri="{FF2B5EF4-FFF2-40B4-BE49-F238E27FC236}">
                <a16:creationId xmlns:a16="http://schemas.microsoft.com/office/drawing/2014/main" id="{2A037591-BC63-43B2-8113-B90D21E02D66}"/>
              </a:ext>
            </a:extLst>
          </p:cNvPr>
          <p:cNvSpPr txBox="1"/>
          <p:nvPr/>
        </p:nvSpPr>
        <p:spPr>
          <a:xfrm>
            <a:off x="3075230" y="5846893"/>
            <a:ext cx="4492218"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B.py</a:t>
            </a:r>
            <a:r>
              <a:rPr lang="ko-KR" altLang="en-US" sz="2400" b="1" dirty="0">
                <a:latin typeface="12롯데마트드림Medium" panose="02020603020101020101" pitchFamily="18" charset="-127"/>
                <a:ea typeface="12롯데마트드림Medium" panose="02020603020101020101" pitchFamily="18" charset="-127"/>
              </a:rPr>
              <a:t>을 </a:t>
            </a:r>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에 담아두기</a:t>
            </a:r>
          </a:p>
        </p:txBody>
      </p:sp>
      <p:sp>
        <p:nvSpPr>
          <p:cNvPr id="13" name="직사각형 12">
            <a:extLst>
              <a:ext uri="{FF2B5EF4-FFF2-40B4-BE49-F238E27FC236}">
                <a16:creationId xmlns:a16="http://schemas.microsoft.com/office/drawing/2014/main" id="{ED19E911-3808-4BE6-87AA-A12121B967F9}"/>
              </a:ext>
            </a:extLst>
          </p:cNvPr>
          <p:cNvSpPr/>
          <p:nvPr/>
        </p:nvSpPr>
        <p:spPr>
          <a:xfrm>
            <a:off x="10641209" y="2341001"/>
            <a:ext cx="71202" cy="789976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078CD875-CC97-41BA-9B40-197027B0AC62}"/>
              </a:ext>
            </a:extLst>
          </p:cNvPr>
          <p:cNvSpPr txBox="1"/>
          <p:nvPr/>
        </p:nvSpPr>
        <p:spPr>
          <a:xfrm>
            <a:off x="11520724" y="2341001"/>
            <a:ext cx="7878486"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Stage Area</a:t>
            </a:r>
            <a:r>
              <a:rPr lang="ko-KR" altLang="en-US" sz="2400" b="1" dirty="0">
                <a:latin typeface="12롯데마트드림Medium" panose="02020603020101020101" pitchFamily="18" charset="-127"/>
                <a:ea typeface="12롯데마트드림Medium" panose="02020603020101020101" pitchFamily="18" charset="-127"/>
              </a:rPr>
              <a:t>에 담아둔 정보를 로컬 저장소로 </a:t>
            </a:r>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하기</a:t>
            </a:r>
          </a:p>
        </p:txBody>
      </p:sp>
      <p:sp>
        <p:nvSpPr>
          <p:cNvPr id="14" name="TextBox 13">
            <a:extLst>
              <a:ext uri="{FF2B5EF4-FFF2-40B4-BE49-F238E27FC236}">
                <a16:creationId xmlns:a16="http://schemas.microsoft.com/office/drawing/2014/main" id="{B4219664-A635-40E0-BC6E-DBBEE55EF051}"/>
              </a:ext>
            </a:extLst>
          </p:cNvPr>
          <p:cNvSpPr txBox="1"/>
          <p:nvPr/>
        </p:nvSpPr>
        <p:spPr>
          <a:xfrm>
            <a:off x="3075230" y="2341001"/>
            <a:ext cx="2190454"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B.py </a:t>
            </a:r>
            <a:r>
              <a:rPr lang="ko-KR" altLang="en-US" sz="2400" b="1" dirty="0">
                <a:latin typeface="12롯데마트드림Medium" panose="02020603020101020101" pitchFamily="18" charset="-127"/>
                <a:ea typeface="12롯데마트드림Medium" panose="02020603020101020101" pitchFamily="18" charset="-127"/>
              </a:rPr>
              <a:t>파일 생성</a:t>
            </a:r>
          </a:p>
        </p:txBody>
      </p:sp>
      <p:pic>
        <p:nvPicPr>
          <p:cNvPr id="3" name="그림 2">
            <a:extLst>
              <a:ext uri="{FF2B5EF4-FFF2-40B4-BE49-F238E27FC236}">
                <a16:creationId xmlns:a16="http://schemas.microsoft.com/office/drawing/2014/main" id="{9D20D45C-1C30-42F0-BD4E-EFCCC9E101CA}"/>
              </a:ext>
            </a:extLst>
          </p:cNvPr>
          <p:cNvPicPr>
            <a:picLocks noChangeAspect="1"/>
          </p:cNvPicPr>
          <p:nvPr/>
        </p:nvPicPr>
        <p:blipFill rotWithShape="1">
          <a:blip r:embed="rId3"/>
          <a:srcRect r="34540" b="73320"/>
          <a:stretch/>
        </p:blipFill>
        <p:spPr>
          <a:xfrm>
            <a:off x="3394786" y="2919047"/>
            <a:ext cx="5985697" cy="2617541"/>
          </a:xfrm>
          <a:prstGeom prst="rect">
            <a:avLst/>
          </a:prstGeom>
        </p:spPr>
      </p:pic>
      <p:pic>
        <p:nvPicPr>
          <p:cNvPr id="8" name="그림 7">
            <a:extLst>
              <a:ext uri="{FF2B5EF4-FFF2-40B4-BE49-F238E27FC236}">
                <a16:creationId xmlns:a16="http://schemas.microsoft.com/office/drawing/2014/main" id="{8C5DF45A-31B9-4BE1-A83B-B264769B87AF}"/>
              </a:ext>
            </a:extLst>
          </p:cNvPr>
          <p:cNvPicPr>
            <a:picLocks noChangeAspect="1"/>
          </p:cNvPicPr>
          <p:nvPr/>
        </p:nvPicPr>
        <p:blipFill rotWithShape="1">
          <a:blip r:embed="rId4"/>
          <a:srcRect r="34540" b="77866"/>
          <a:stretch/>
        </p:blipFill>
        <p:spPr>
          <a:xfrm>
            <a:off x="3394785" y="6573778"/>
            <a:ext cx="5985697" cy="2171560"/>
          </a:xfrm>
          <a:prstGeom prst="rect">
            <a:avLst/>
          </a:prstGeom>
        </p:spPr>
      </p:pic>
      <p:pic>
        <p:nvPicPr>
          <p:cNvPr id="9" name="그림 8">
            <a:extLst>
              <a:ext uri="{FF2B5EF4-FFF2-40B4-BE49-F238E27FC236}">
                <a16:creationId xmlns:a16="http://schemas.microsoft.com/office/drawing/2014/main" id="{30789B7C-CBA1-46C7-ABFA-D84B4BD19C4D}"/>
              </a:ext>
            </a:extLst>
          </p:cNvPr>
          <p:cNvPicPr>
            <a:picLocks noChangeAspect="1"/>
          </p:cNvPicPr>
          <p:nvPr/>
        </p:nvPicPr>
        <p:blipFill rotWithShape="1">
          <a:blip r:embed="rId5"/>
          <a:srcRect r="34540" b="77866"/>
          <a:stretch/>
        </p:blipFill>
        <p:spPr>
          <a:xfrm>
            <a:off x="12091225" y="2985896"/>
            <a:ext cx="5985697" cy="2171560"/>
          </a:xfrm>
          <a:prstGeom prst="rect">
            <a:avLst/>
          </a:prstGeom>
        </p:spPr>
      </p:pic>
      <p:pic>
        <p:nvPicPr>
          <p:cNvPr id="10" name="그림 9">
            <a:extLst>
              <a:ext uri="{FF2B5EF4-FFF2-40B4-BE49-F238E27FC236}">
                <a16:creationId xmlns:a16="http://schemas.microsoft.com/office/drawing/2014/main" id="{FB8CA8AB-B4DF-4D64-B466-EBF84F148CDD}"/>
              </a:ext>
            </a:extLst>
          </p:cNvPr>
          <p:cNvPicPr>
            <a:picLocks noChangeAspect="1"/>
          </p:cNvPicPr>
          <p:nvPr/>
        </p:nvPicPr>
        <p:blipFill rotWithShape="1">
          <a:blip r:embed="rId6"/>
          <a:srcRect r="36008" b="78547"/>
          <a:stretch/>
        </p:blipFill>
        <p:spPr>
          <a:xfrm>
            <a:off x="12091225" y="6475629"/>
            <a:ext cx="5985697" cy="2171560"/>
          </a:xfrm>
          <a:prstGeom prst="rect">
            <a:avLst/>
          </a:prstGeom>
        </p:spPr>
      </p:pic>
    </p:spTree>
    <p:extLst>
      <p:ext uri="{BB962C8B-B14F-4D97-AF65-F5344CB8AC3E}">
        <p14:creationId xmlns:p14="http://schemas.microsoft.com/office/powerpoint/2010/main" val="4119506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1058199" y="866576"/>
            <a:ext cx="10009851" cy="923330"/>
          </a:xfrm>
          <a:prstGeom prst="rect">
            <a:avLst/>
          </a:prstGeom>
          <a:noFill/>
        </p:spPr>
        <p:txBody>
          <a:bodyPr wrap="square" rtlCol="0">
            <a:spAutoFit/>
          </a:bodyPr>
          <a:lstStyle/>
          <a:p>
            <a:r>
              <a:rPr lang="ko-KR" altLang="en-US" sz="5400" b="1" dirty="0">
                <a:latin typeface="CookieRun Black" panose="020B0600000101010101" pitchFamily="50" charset="-127"/>
                <a:ea typeface="CookieRun Black" panose="020B0600000101010101" pitchFamily="50" charset="-127"/>
              </a:rPr>
              <a:t>버전 관리 시스템 종류</a:t>
            </a:r>
            <a:r>
              <a:rPr lang="en-US" altLang="ko-KR" sz="5400" b="1" dirty="0">
                <a:latin typeface="CookieRun Black" panose="020B0600000101010101" pitchFamily="50" charset="-127"/>
                <a:ea typeface="CookieRun Black" panose="020B0600000101010101" pitchFamily="50" charset="-127"/>
              </a:rPr>
              <a:t>(VCS)</a:t>
            </a:r>
            <a:endParaRPr lang="ko-KR" altLang="en-US" sz="5400" b="1" dirty="0">
              <a:latin typeface="CookieRun Black" panose="020B0600000101010101" pitchFamily="50" charset="-127"/>
              <a:ea typeface="CookieRun Black" panose="020B0600000101010101" pitchFamily="50" charset="-127"/>
            </a:endParaRPr>
          </a:p>
        </p:txBody>
      </p:sp>
      <p:sp>
        <p:nvSpPr>
          <p:cNvPr id="2" name="TextBox 1">
            <a:extLst>
              <a:ext uri="{FF2B5EF4-FFF2-40B4-BE49-F238E27FC236}">
                <a16:creationId xmlns:a16="http://schemas.microsoft.com/office/drawing/2014/main" id="{FAFA1071-4923-49DF-A84C-6A16C4F15FFE}"/>
              </a:ext>
            </a:extLst>
          </p:cNvPr>
          <p:cNvSpPr txBox="1"/>
          <p:nvPr/>
        </p:nvSpPr>
        <p:spPr>
          <a:xfrm>
            <a:off x="1612525" y="3019981"/>
            <a:ext cx="4938251" cy="584775"/>
          </a:xfrm>
          <a:prstGeom prst="rect">
            <a:avLst/>
          </a:prstGeom>
          <a:noFill/>
        </p:spPr>
        <p:txBody>
          <a:bodyPr wrap="square" rtlCol="0">
            <a:spAutoFit/>
          </a:bodyPr>
          <a:lstStyle/>
          <a:p>
            <a:pPr algn="ctr"/>
            <a:r>
              <a:rPr lang="ko-KR" altLang="en-US" sz="3200" dirty="0">
                <a:latin typeface="12롯데마트드림Medium" panose="02020603020101020101" pitchFamily="18" charset="-127"/>
                <a:ea typeface="12롯데마트드림Medium" panose="02020603020101020101" pitchFamily="18" charset="-127"/>
              </a:rPr>
              <a:t>① 로컬 </a:t>
            </a:r>
            <a:r>
              <a:rPr lang="ko-KR" altLang="en-US" sz="3200">
                <a:latin typeface="12롯데마트드림Medium" panose="02020603020101020101" pitchFamily="18" charset="-127"/>
                <a:ea typeface="12롯데마트드림Medium" panose="02020603020101020101" pitchFamily="18" charset="-127"/>
              </a:rPr>
              <a:t>버전 관리 시스템</a:t>
            </a:r>
            <a:endParaRPr lang="ko-KR" altLang="en-US" sz="3200" dirty="0">
              <a:latin typeface="12롯데마트드림Medium" panose="02020603020101020101" pitchFamily="18" charset="-127"/>
              <a:ea typeface="12롯데마트드림Medium" panose="02020603020101020101" pitchFamily="18" charset="-127"/>
            </a:endParaRPr>
          </a:p>
        </p:txBody>
      </p:sp>
      <p:grpSp>
        <p:nvGrpSpPr>
          <p:cNvPr id="6" name="그룹 5">
            <a:extLst>
              <a:ext uri="{FF2B5EF4-FFF2-40B4-BE49-F238E27FC236}">
                <a16:creationId xmlns:a16="http://schemas.microsoft.com/office/drawing/2014/main" id="{4DCA2F50-B302-449D-AC3F-974AABD20DF7}"/>
              </a:ext>
            </a:extLst>
          </p:cNvPr>
          <p:cNvGrpSpPr/>
          <p:nvPr/>
        </p:nvGrpSpPr>
        <p:grpSpPr>
          <a:xfrm>
            <a:off x="1273925" y="4235329"/>
            <a:ext cx="5276851" cy="5383489"/>
            <a:chOff x="2038350" y="2990850"/>
            <a:chExt cx="6686550" cy="6496050"/>
          </a:xfrm>
        </p:grpSpPr>
        <p:sp>
          <p:nvSpPr>
            <p:cNvPr id="3" name="직사각형 2">
              <a:extLst>
                <a:ext uri="{FF2B5EF4-FFF2-40B4-BE49-F238E27FC236}">
                  <a16:creationId xmlns:a16="http://schemas.microsoft.com/office/drawing/2014/main" id="{FCFC76D5-3A6C-4B59-9D98-B90F12894859}"/>
                </a:ext>
              </a:extLst>
            </p:cNvPr>
            <p:cNvSpPr/>
            <p:nvPr/>
          </p:nvSpPr>
          <p:spPr>
            <a:xfrm>
              <a:off x="2038350" y="2990850"/>
              <a:ext cx="6686550" cy="64960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로컬 버전 관리">
              <a:extLst>
                <a:ext uri="{FF2B5EF4-FFF2-40B4-BE49-F238E27FC236}">
                  <a16:creationId xmlns:a16="http://schemas.microsoft.com/office/drawing/2014/main" id="{96A82F61-F93C-461E-AB3C-063569FF5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159" y="3290590"/>
              <a:ext cx="6055512" cy="58747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a:extLst>
              <a:ext uri="{FF2B5EF4-FFF2-40B4-BE49-F238E27FC236}">
                <a16:creationId xmlns:a16="http://schemas.microsoft.com/office/drawing/2014/main" id="{42E0DC68-63FB-4370-84AB-D51FF6C6A545}"/>
              </a:ext>
            </a:extLst>
          </p:cNvPr>
          <p:cNvGrpSpPr/>
          <p:nvPr/>
        </p:nvGrpSpPr>
        <p:grpSpPr>
          <a:xfrm>
            <a:off x="14274047" y="3019981"/>
            <a:ext cx="5896791" cy="6598838"/>
            <a:chOff x="13893047" y="3019980"/>
            <a:chExt cx="5896791" cy="6598838"/>
          </a:xfrm>
        </p:grpSpPr>
        <p:sp>
          <p:nvSpPr>
            <p:cNvPr id="13" name="TextBox 12">
              <a:extLst>
                <a:ext uri="{FF2B5EF4-FFF2-40B4-BE49-F238E27FC236}">
                  <a16:creationId xmlns:a16="http://schemas.microsoft.com/office/drawing/2014/main" id="{3DFB3C8D-766C-49CA-AD80-90EB82FE7DEE}"/>
                </a:ext>
              </a:extLst>
            </p:cNvPr>
            <p:cNvSpPr txBox="1"/>
            <p:nvPr/>
          </p:nvSpPr>
          <p:spPr>
            <a:xfrm>
              <a:off x="14508780" y="3019980"/>
              <a:ext cx="4649389" cy="584775"/>
            </a:xfrm>
            <a:prstGeom prst="rect">
              <a:avLst/>
            </a:prstGeom>
            <a:noFill/>
          </p:spPr>
          <p:txBody>
            <a:bodyPr wrap="square" rtlCol="0">
              <a:spAutoFit/>
            </a:bodyPr>
            <a:lstStyle/>
            <a:p>
              <a:pPr algn="ctr"/>
              <a:r>
                <a:rPr lang="ko-KR" altLang="en-US" sz="3200" dirty="0">
                  <a:latin typeface="12롯데마트드림Medium" panose="02020603020101020101" pitchFamily="18" charset="-127"/>
                  <a:ea typeface="12롯데마트드림Medium" panose="02020603020101020101" pitchFamily="18" charset="-127"/>
                </a:rPr>
                <a:t>③ 분산 버전 관리 시스템</a:t>
              </a:r>
            </a:p>
          </p:txBody>
        </p:sp>
        <p:grpSp>
          <p:nvGrpSpPr>
            <p:cNvPr id="14" name="그룹 13">
              <a:extLst>
                <a:ext uri="{FF2B5EF4-FFF2-40B4-BE49-F238E27FC236}">
                  <a16:creationId xmlns:a16="http://schemas.microsoft.com/office/drawing/2014/main" id="{509187EA-4540-4BFB-ACBB-26D75657480B}"/>
                </a:ext>
              </a:extLst>
            </p:cNvPr>
            <p:cNvGrpSpPr/>
            <p:nvPr/>
          </p:nvGrpSpPr>
          <p:grpSpPr>
            <a:xfrm>
              <a:off x="13893047" y="4214054"/>
              <a:ext cx="5896791" cy="5404764"/>
              <a:chOff x="1465328" y="2332237"/>
              <a:chExt cx="7438101" cy="7620000"/>
            </a:xfrm>
          </p:grpSpPr>
          <p:pic>
            <p:nvPicPr>
              <p:cNvPr id="15" name="Picture 2" descr="분산 버전 관리 시스템(DVCS)">
                <a:extLst>
                  <a:ext uri="{FF2B5EF4-FFF2-40B4-BE49-F238E27FC236}">
                    <a16:creationId xmlns:a16="http://schemas.microsoft.com/office/drawing/2014/main" id="{39BEE95F-3B8C-40B3-A36A-BA6E5D05A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4678" y="2712449"/>
                <a:ext cx="6759300" cy="7017989"/>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BD5D6879-EE04-4BE0-AD98-E5670CA3B025}"/>
                  </a:ext>
                </a:extLst>
              </p:cNvPr>
              <p:cNvSpPr/>
              <p:nvPr/>
            </p:nvSpPr>
            <p:spPr>
              <a:xfrm>
                <a:off x="1465328" y="2332237"/>
                <a:ext cx="7438101" cy="76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17" name="그룹 16">
            <a:extLst>
              <a:ext uri="{FF2B5EF4-FFF2-40B4-BE49-F238E27FC236}">
                <a16:creationId xmlns:a16="http://schemas.microsoft.com/office/drawing/2014/main" id="{7DC81333-2074-43C4-B028-A9A668EB2111}"/>
              </a:ext>
            </a:extLst>
          </p:cNvPr>
          <p:cNvGrpSpPr/>
          <p:nvPr/>
        </p:nvGrpSpPr>
        <p:grpSpPr>
          <a:xfrm>
            <a:off x="7129496" y="3019981"/>
            <a:ext cx="6231311" cy="6598837"/>
            <a:chOff x="6938996" y="3019981"/>
            <a:chExt cx="6231311" cy="6598837"/>
          </a:xfrm>
        </p:grpSpPr>
        <p:sp>
          <p:nvSpPr>
            <p:cNvPr id="12" name="TextBox 11">
              <a:extLst>
                <a:ext uri="{FF2B5EF4-FFF2-40B4-BE49-F238E27FC236}">
                  <a16:creationId xmlns:a16="http://schemas.microsoft.com/office/drawing/2014/main" id="{B6CB83B7-5B85-4656-BDE5-BFCA99A990CA}"/>
                </a:ext>
              </a:extLst>
            </p:cNvPr>
            <p:cNvSpPr txBox="1"/>
            <p:nvPr/>
          </p:nvSpPr>
          <p:spPr>
            <a:xfrm>
              <a:off x="6938996" y="3019981"/>
              <a:ext cx="6231311" cy="584775"/>
            </a:xfrm>
            <a:prstGeom prst="rect">
              <a:avLst/>
            </a:prstGeom>
            <a:noFill/>
          </p:spPr>
          <p:txBody>
            <a:bodyPr wrap="square" rtlCol="0">
              <a:spAutoFit/>
            </a:bodyPr>
            <a:lstStyle/>
            <a:p>
              <a:pPr algn="ctr"/>
              <a:r>
                <a:rPr lang="ko-KR" altLang="en-US" sz="3200" dirty="0">
                  <a:latin typeface="12롯데마트드림Medium" panose="02020603020101020101" pitchFamily="18" charset="-127"/>
                  <a:ea typeface="12롯데마트드림Medium" panose="02020603020101020101" pitchFamily="18" charset="-127"/>
                </a:rPr>
                <a:t>② 중앙 집중형 </a:t>
              </a:r>
              <a:r>
                <a:rPr lang="ko-KR" altLang="en-US" sz="3200">
                  <a:latin typeface="12롯데마트드림Medium" panose="02020603020101020101" pitchFamily="18" charset="-127"/>
                  <a:ea typeface="12롯데마트드림Medium" panose="02020603020101020101" pitchFamily="18" charset="-127"/>
                </a:rPr>
                <a:t>버전 관리 시스템</a:t>
              </a:r>
              <a:endParaRPr lang="ko-KR" altLang="en-US" sz="3200" dirty="0">
                <a:latin typeface="12롯데마트드림Medium" panose="02020603020101020101" pitchFamily="18" charset="-127"/>
                <a:ea typeface="12롯데마트드림Medium" panose="02020603020101020101" pitchFamily="18" charset="-127"/>
              </a:endParaRPr>
            </a:p>
          </p:txBody>
        </p:sp>
        <p:grpSp>
          <p:nvGrpSpPr>
            <p:cNvPr id="10" name="그룹 9">
              <a:extLst>
                <a:ext uri="{FF2B5EF4-FFF2-40B4-BE49-F238E27FC236}">
                  <a16:creationId xmlns:a16="http://schemas.microsoft.com/office/drawing/2014/main" id="{1313A319-FE5C-4C78-9F59-24CCAE629DCA}"/>
                </a:ext>
              </a:extLst>
            </p:cNvPr>
            <p:cNvGrpSpPr/>
            <p:nvPr/>
          </p:nvGrpSpPr>
          <p:grpSpPr>
            <a:xfrm>
              <a:off x="7273516" y="4214054"/>
              <a:ext cx="5896791" cy="5404764"/>
              <a:chOff x="7304859" y="4214054"/>
              <a:chExt cx="5896791" cy="5404764"/>
            </a:xfrm>
          </p:grpSpPr>
          <p:pic>
            <p:nvPicPr>
              <p:cNvPr id="1030" name="Picture 6" descr="중앙집중식 버전 관리(CVCS)">
                <a:extLst>
                  <a:ext uri="{FF2B5EF4-FFF2-40B4-BE49-F238E27FC236}">
                    <a16:creationId xmlns:a16="http://schemas.microsoft.com/office/drawing/2014/main" id="{027FDB36-3B9A-40DF-AB55-8185282AA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425" y="4483733"/>
                <a:ext cx="5445918" cy="4868592"/>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B6ADEE09-7990-4BC5-A84B-F30942016352}"/>
                  </a:ext>
                </a:extLst>
              </p:cNvPr>
              <p:cNvSpPr/>
              <p:nvPr/>
            </p:nvSpPr>
            <p:spPr>
              <a:xfrm>
                <a:off x="7304859" y="4214054"/>
                <a:ext cx="5896791" cy="54047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316810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22" name="TextBox 21">
            <a:extLst>
              <a:ext uri="{FF2B5EF4-FFF2-40B4-BE49-F238E27FC236}">
                <a16:creationId xmlns:a16="http://schemas.microsoft.com/office/drawing/2014/main" id="{611A1D4D-74AA-4C4F-8EC6-2A299B3BAFAB}"/>
              </a:ext>
            </a:extLst>
          </p:cNvPr>
          <p:cNvSpPr txBox="1"/>
          <p:nvPr/>
        </p:nvSpPr>
        <p:spPr>
          <a:xfrm>
            <a:off x="3075230" y="2341001"/>
            <a:ext cx="5083168"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사용자 </a:t>
            </a:r>
            <a:r>
              <a:rPr lang="en-US" altLang="ko-KR" sz="2400" b="1" dirty="0">
                <a:latin typeface="12롯데마트드림Medium" panose="02020603020101020101" pitchFamily="18" charset="-127"/>
                <a:ea typeface="12롯데마트드림Medium" panose="02020603020101020101" pitchFamily="18" charset="-127"/>
              </a:rPr>
              <a:t>A</a:t>
            </a:r>
            <a:r>
              <a:rPr lang="ko-KR" altLang="en-US" sz="2400" b="1" dirty="0">
                <a:latin typeface="12롯데마트드림Medium" panose="02020603020101020101" pitchFamily="18" charset="-127"/>
                <a:ea typeface="12롯데마트드림Medium" panose="02020603020101020101" pitchFamily="18" charset="-127"/>
              </a:rPr>
              <a:t>가 먼저 </a:t>
            </a:r>
            <a:r>
              <a:rPr lang="en-US" altLang="ko-KR" sz="2400" b="1" dirty="0">
                <a:latin typeface="12롯데마트드림Medium" panose="02020603020101020101" pitchFamily="18" charset="-127"/>
                <a:ea typeface="12롯데마트드림Medium" panose="02020603020101020101" pitchFamily="18" charset="-127"/>
              </a:rPr>
              <a:t>push</a:t>
            </a:r>
            <a:r>
              <a:rPr lang="ko-KR" altLang="en-US" sz="2400" b="1" dirty="0">
                <a:latin typeface="12롯데마트드림Medium" panose="02020603020101020101" pitchFamily="18" charset="-127"/>
                <a:ea typeface="12롯데마트드림Medium" panose="02020603020101020101" pitchFamily="18" charset="-127"/>
              </a:rPr>
              <a:t>를 진행</a:t>
            </a:r>
          </a:p>
        </p:txBody>
      </p:sp>
      <p:sp>
        <p:nvSpPr>
          <p:cNvPr id="19" name="직사각형 18">
            <a:extLst>
              <a:ext uri="{FF2B5EF4-FFF2-40B4-BE49-F238E27FC236}">
                <a16:creationId xmlns:a16="http://schemas.microsoft.com/office/drawing/2014/main" id="{8B3E7329-B048-49F8-BF25-4C84DAB3CFEF}"/>
              </a:ext>
            </a:extLst>
          </p:cNvPr>
          <p:cNvSpPr/>
          <p:nvPr/>
        </p:nvSpPr>
        <p:spPr>
          <a:xfrm>
            <a:off x="1132589" y="1572996"/>
            <a:ext cx="15381532"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가 먼저 원격 저장소로 </a:t>
            </a:r>
            <a:r>
              <a:rPr lang="en-US" altLang="ko-KR" sz="3200" b="1" dirty="0">
                <a:latin typeface="12롯데마트드림Medium" panose="02020603020101020101" pitchFamily="18" charset="-127"/>
                <a:ea typeface="12롯데마트드림Medium" panose="02020603020101020101" pitchFamily="18" charset="-127"/>
              </a:rPr>
              <a:t>push</a:t>
            </a:r>
            <a:r>
              <a:rPr lang="ko-KR" altLang="en-US" sz="3200" b="1" dirty="0">
                <a:latin typeface="12롯데마트드림Medium" panose="02020603020101020101" pitchFamily="18" charset="-127"/>
                <a:ea typeface="12롯데마트드림Medium" panose="02020603020101020101" pitchFamily="18" charset="-127"/>
              </a:rPr>
              <a:t>를 했을 때 </a:t>
            </a:r>
            <a:r>
              <a:rPr lang="en-US" altLang="ko-KR" sz="3200" b="1" dirty="0">
                <a:latin typeface="12롯데마트드림Medium" panose="02020603020101020101" pitchFamily="18" charset="-127"/>
                <a:ea typeface="12롯데마트드림Medium" panose="02020603020101020101" pitchFamily="18" charset="-127"/>
              </a:rPr>
              <a:t>B </a:t>
            </a:r>
            <a:r>
              <a:rPr lang="ko-KR" altLang="en-US" sz="3200" b="1" dirty="0">
                <a:latin typeface="12롯데마트드림Medium" panose="02020603020101020101" pitchFamily="18" charset="-127"/>
                <a:ea typeface="12롯데마트드림Medium" panose="02020603020101020101" pitchFamily="18" charset="-127"/>
              </a:rPr>
              <a:t>사용자가 원격 저장소로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하기</a:t>
            </a:r>
          </a:p>
        </p:txBody>
      </p:sp>
      <p:sp>
        <p:nvSpPr>
          <p:cNvPr id="12" name="TextBox 11">
            <a:extLst>
              <a:ext uri="{FF2B5EF4-FFF2-40B4-BE49-F238E27FC236}">
                <a16:creationId xmlns:a16="http://schemas.microsoft.com/office/drawing/2014/main" id="{2A037591-BC63-43B2-8113-B90D21E02D66}"/>
              </a:ext>
            </a:extLst>
          </p:cNvPr>
          <p:cNvSpPr txBox="1"/>
          <p:nvPr/>
        </p:nvSpPr>
        <p:spPr>
          <a:xfrm>
            <a:off x="3052860" y="6325606"/>
            <a:ext cx="4492218"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뒤 이어서 사용자 </a:t>
            </a:r>
            <a:r>
              <a:rPr lang="en-US" altLang="ko-KR" sz="2400" b="1" dirty="0">
                <a:latin typeface="12롯데마트드림Medium" panose="02020603020101020101" pitchFamily="18" charset="-127"/>
                <a:ea typeface="12롯데마트드림Medium" panose="02020603020101020101" pitchFamily="18" charset="-127"/>
              </a:rPr>
              <a:t>B</a:t>
            </a:r>
            <a:r>
              <a:rPr lang="ko-KR" altLang="en-US" sz="2400" b="1" dirty="0">
                <a:latin typeface="12롯데마트드림Medium" panose="02020603020101020101" pitchFamily="18" charset="-127"/>
                <a:ea typeface="12롯데마트드림Medium" panose="02020603020101020101" pitchFamily="18" charset="-127"/>
              </a:rPr>
              <a:t>가 </a:t>
            </a:r>
            <a:r>
              <a:rPr lang="en-US" altLang="ko-KR" sz="2400" b="1" dirty="0">
                <a:latin typeface="12롯데마트드림Medium" panose="02020603020101020101" pitchFamily="18" charset="-127"/>
                <a:ea typeface="12롯데마트드림Medium" panose="02020603020101020101" pitchFamily="18" charset="-127"/>
              </a:rPr>
              <a:t>push </a:t>
            </a:r>
            <a:r>
              <a:rPr lang="ko-KR" altLang="en-US" sz="2400" b="1" dirty="0">
                <a:latin typeface="12롯데마트드림Medium" panose="02020603020101020101" pitchFamily="18" charset="-127"/>
                <a:ea typeface="12롯데마트드림Medium" panose="02020603020101020101" pitchFamily="18" charset="-127"/>
              </a:rPr>
              <a:t>진행</a:t>
            </a:r>
          </a:p>
        </p:txBody>
      </p:sp>
      <p:sp>
        <p:nvSpPr>
          <p:cNvPr id="13" name="직사각형 12">
            <a:extLst>
              <a:ext uri="{FF2B5EF4-FFF2-40B4-BE49-F238E27FC236}">
                <a16:creationId xmlns:a16="http://schemas.microsoft.com/office/drawing/2014/main" id="{ED19E911-3808-4BE6-87AA-A12121B967F9}"/>
              </a:ext>
            </a:extLst>
          </p:cNvPr>
          <p:cNvSpPr/>
          <p:nvPr/>
        </p:nvSpPr>
        <p:spPr>
          <a:xfrm>
            <a:off x="10641209" y="2341001"/>
            <a:ext cx="71202" cy="789976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078CD875-CC97-41BA-9B40-197027B0AC62}"/>
              </a:ext>
            </a:extLst>
          </p:cNvPr>
          <p:cNvSpPr txBox="1"/>
          <p:nvPr/>
        </p:nvSpPr>
        <p:spPr>
          <a:xfrm>
            <a:off x="11520724" y="2341001"/>
            <a:ext cx="7878486"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사용자 </a:t>
            </a:r>
            <a:r>
              <a:rPr lang="en-US" altLang="ko-KR" sz="2400" b="1" dirty="0">
                <a:latin typeface="12롯데마트드림Medium" panose="02020603020101020101" pitchFamily="18" charset="-127"/>
                <a:ea typeface="12롯데마트드림Medium" panose="02020603020101020101" pitchFamily="18" charset="-127"/>
              </a:rPr>
              <a:t>B</a:t>
            </a:r>
            <a:r>
              <a:rPr lang="ko-KR" altLang="en-US" sz="2400" b="1" dirty="0">
                <a:latin typeface="12롯데마트드림Medium" panose="02020603020101020101" pitchFamily="18" charset="-127"/>
                <a:ea typeface="12롯데마트드림Medium" panose="02020603020101020101" pitchFamily="18" charset="-127"/>
              </a:rPr>
              <a:t>가 </a:t>
            </a:r>
            <a:r>
              <a:rPr lang="en-US" altLang="ko-KR" sz="2400" b="1" dirty="0">
                <a:latin typeface="12롯데마트드림Medium" panose="02020603020101020101" pitchFamily="18" charset="-127"/>
                <a:ea typeface="12롯데마트드림Medium" panose="02020603020101020101" pitchFamily="18" charset="-127"/>
              </a:rPr>
              <a:t>push</a:t>
            </a:r>
            <a:r>
              <a:rPr lang="ko-KR" altLang="en-US" sz="2400" b="1" dirty="0">
                <a:latin typeface="12롯데마트드림Medium" panose="02020603020101020101" pitchFamily="18" charset="-127"/>
                <a:ea typeface="12롯데마트드림Medium" panose="02020603020101020101" pitchFamily="18" charset="-127"/>
              </a:rPr>
              <a:t>한 버전에 대해 에러 발생</a:t>
            </a:r>
            <a:r>
              <a:rPr lang="en-US" altLang="ko-KR" sz="2400" b="1" dirty="0">
                <a:latin typeface="12롯데마트드림Medium" panose="02020603020101020101" pitchFamily="18" charset="-127"/>
                <a:ea typeface="12롯데마트드림Medium" panose="02020603020101020101" pitchFamily="18" charset="-127"/>
              </a:rPr>
              <a:t>(</a:t>
            </a:r>
            <a:r>
              <a:rPr lang="ko-KR" altLang="en-US" sz="2400" b="1" dirty="0">
                <a:latin typeface="12롯데마트드림Medium" panose="02020603020101020101" pitchFamily="18" charset="-127"/>
                <a:ea typeface="12롯데마트드림Medium" panose="02020603020101020101" pitchFamily="18" charset="-127"/>
              </a:rPr>
              <a:t>충돌</a:t>
            </a:r>
            <a:r>
              <a:rPr lang="en-US" altLang="ko-KR" sz="2400" b="1" dirty="0">
                <a:latin typeface="12롯데마트드림Medium" panose="02020603020101020101" pitchFamily="18" charset="-127"/>
                <a:ea typeface="12롯데마트드림Medium" panose="02020603020101020101" pitchFamily="18" charset="-127"/>
              </a:rPr>
              <a:t>)</a:t>
            </a:r>
            <a:endParaRPr lang="ko-KR" altLang="en-US" sz="2400" b="1" dirty="0">
              <a:latin typeface="12롯데마트드림Medium" panose="02020603020101020101" pitchFamily="18" charset="-127"/>
              <a:ea typeface="12롯데마트드림Medium" panose="02020603020101020101" pitchFamily="18" charset="-127"/>
            </a:endParaRPr>
          </a:p>
        </p:txBody>
      </p:sp>
      <p:pic>
        <p:nvPicPr>
          <p:cNvPr id="3" name="그림 2">
            <a:extLst>
              <a:ext uri="{FF2B5EF4-FFF2-40B4-BE49-F238E27FC236}">
                <a16:creationId xmlns:a16="http://schemas.microsoft.com/office/drawing/2014/main" id="{021E93BA-7706-4F38-BC65-AAC67242F1C4}"/>
              </a:ext>
            </a:extLst>
          </p:cNvPr>
          <p:cNvPicPr>
            <a:picLocks noChangeAspect="1"/>
          </p:cNvPicPr>
          <p:nvPr/>
        </p:nvPicPr>
        <p:blipFill rotWithShape="1">
          <a:blip r:embed="rId3"/>
          <a:srcRect r="35832" b="68959"/>
          <a:stretch/>
        </p:blipFill>
        <p:spPr>
          <a:xfrm>
            <a:off x="3488968" y="2919047"/>
            <a:ext cx="5867609" cy="3045393"/>
          </a:xfrm>
          <a:prstGeom prst="rect">
            <a:avLst/>
          </a:prstGeom>
        </p:spPr>
      </p:pic>
      <p:pic>
        <p:nvPicPr>
          <p:cNvPr id="8" name="그림 7">
            <a:extLst>
              <a:ext uri="{FF2B5EF4-FFF2-40B4-BE49-F238E27FC236}">
                <a16:creationId xmlns:a16="http://schemas.microsoft.com/office/drawing/2014/main" id="{AC25A231-6880-4370-9286-7DFE79470FBA}"/>
              </a:ext>
            </a:extLst>
          </p:cNvPr>
          <p:cNvPicPr>
            <a:picLocks noChangeAspect="1"/>
          </p:cNvPicPr>
          <p:nvPr/>
        </p:nvPicPr>
        <p:blipFill rotWithShape="1">
          <a:blip r:embed="rId4"/>
          <a:srcRect r="35831" b="68958"/>
          <a:stretch/>
        </p:blipFill>
        <p:spPr>
          <a:xfrm>
            <a:off x="3488967" y="7082892"/>
            <a:ext cx="5867609" cy="3045393"/>
          </a:xfrm>
          <a:prstGeom prst="rect">
            <a:avLst/>
          </a:prstGeom>
        </p:spPr>
      </p:pic>
      <p:pic>
        <p:nvPicPr>
          <p:cNvPr id="9" name="그림 8">
            <a:extLst>
              <a:ext uri="{FF2B5EF4-FFF2-40B4-BE49-F238E27FC236}">
                <a16:creationId xmlns:a16="http://schemas.microsoft.com/office/drawing/2014/main" id="{55337E64-1461-4900-A8E0-17EE52917E16}"/>
              </a:ext>
            </a:extLst>
          </p:cNvPr>
          <p:cNvPicPr>
            <a:picLocks noChangeAspect="1"/>
          </p:cNvPicPr>
          <p:nvPr/>
        </p:nvPicPr>
        <p:blipFill rotWithShape="1">
          <a:blip r:embed="rId5"/>
          <a:srcRect r="13550" b="40515"/>
          <a:stretch/>
        </p:blipFill>
        <p:spPr>
          <a:xfrm>
            <a:off x="11839387" y="3046494"/>
            <a:ext cx="7904995" cy="5835892"/>
          </a:xfrm>
          <a:prstGeom prst="rect">
            <a:avLst/>
          </a:prstGeom>
        </p:spPr>
      </p:pic>
      <p:sp>
        <p:nvSpPr>
          <p:cNvPr id="15" name="직사각형 14">
            <a:extLst>
              <a:ext uri="{FF2B5EF4-FFF2-40B4-BE49-F238E27FC236}">
                <a16:creationId xmlns:a16="http://schemas.microsoft.com/office/drawing/2014/main" id="{BFC9EC14-2CB4-4017-BC78-49AE1B6780FC}"/>
              </a:ext>
            </a:extLst>
          </p:cNvPr>
          <p:cNvSpPr/>
          <p:nvPr/>
        </p:nvSpPr>
        <p:spPr>
          <a:xfrm>
            <a:off x="5697727" y="4952204"/>
            <a:ext cx="2301766" cy="409904"/>
          </a:xfrm>
          <a:prstGeom prst="rect">
            <a:avLst/>
          </a:prstGeom>
          <a:noFill/>
          <a:ln w="38100">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화살표 연결선 15">
            <a:extLst>
              <a:ext uri="{FF2B5EF4-FFF2-40B4-BE49-F238E27FC236}">
                <a16:creationId xmlns:a16="http://schemas.microsoft.com/office/drawing/2014/main" id="{070D0AC1-DC8A-4525-BAA2-24CF7E1B7CDD}"/>
              </a:ext>
            </a:extLst>
          </p:cNvPr>
          <p:cNvCxnSpPr/>
          <p:nvPr/>
        </p:nvCxnSpPr>
        <p:spPr>
          <a:xfrm>
            <a:off x="7999493" y="5157156"/>
            <a:ext cx="1562038" cy="0"/>
          </a:xfrm>
          <a:prstGeom prst="straightConnector1">
            <a:avLst/>
          </a:prstGeom>
          <a:ln w="38100">
            <a:solidFill>
              <a:srgbClr val="C5E0B4"/>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27B970-00E5-4C83-BEDC-3112702E1C48}"/>
              </a:ext>
            </a:extLst>
          </p:cNvPr>
          <p:cNvSpPr txBox="1"/>
          <p:nvPr/>
        </p:nvSpPr>
        <p:spPr>
          <a:xfrm>
            <a:off x="9482517" y="4952204"/>
            <a:ext cx="759581"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클릭</a:t>
            </a:r>
          </a:p>
        </p:txBody>
      </p:sp>
      <p:sp>
        <p:nvSpPr>
          <p:cNvPr id="24" name="직사각형 23">
            <a:extLst>
              <a:ext uri="{FF2B5EF4-FFF2-40B4-BE49-F238E27FC236}">
                <a16:creationId xmlns:a16="http://schemas.microsoft.com/office/drawing/2014/main" id="{E181D724-1FB7-4659-BA00-AA3503276882}"/>
              </a:ext>
            </a:extLst>
          </p:cNvPr>
          <p:cNvSpPr/>
          <p:nvPr/>
        </p:nvSpPr>
        <p:spPr>
          <a:xfrm>
            <a:off x="5685841" y="9110840"/>
            <a:ext cx="2301766" cy="409904"/>
          </a:xfrm>
          <a:prstGeom prst="rect">
            <a:avLst/>
          </a:prstGeom>
          <a:noFill/>
          <a:ln w="38100">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화살표 연결선 24">
            <a:extLst>
              <a:ext uri="{FF2B5EF4-FFF2-40B4-BE49-F238E27FC236}">
                <a16:creationId xmlns:a16="http://schemas.microsoft.com/office/drawing/2014/main" id="{11BD380E-0CAD-417B-9B27-B68BF0DA5B58}"/>
              </a:ext>
            </a:extLst>
          </p:cNvPr>
          <p:cNvCxnSpPr/>
          <p:nvPr/>
        </p:nvCxnSpPr>
        <p:spPr>
          <a:xfrm>
            <a:off x="7987607" y="9315792"/>
            <a:ext cx="1562038" cy="0"/>
          </a:xfrm>
          <a:prstGeom prst="straightConnector1">
            <a:avLst/>
          </a:prstGeom>
          <a:ln w="38100">
            <a:solidFill>
              <a:srgbClr val="C5E0B4"/>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1389441-72D1-43DF-813C-0BC17AFCE898}"/>
              </a:ext>
            </a:extLst>
          </p:cNvPr>
          <p:cNvSpPr txBox="1"/>
          <p:nvPr/>
        </p:nvSpPr>
        <p:spPr>
          <a:xfrm>
            <a:off x="9470631" y="9110840"/>
            <a:ext cx="759581"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클릭</a:t>
            </a:r>
          </a:p>
        </p:txBody>
      </p:sp>
    </p:spTree>
    <p:extLst>
      <p:ext uri="{BB962C8B-B14F-4D97-AF65-F5344CB8AC3E}">
        <p14:creationId xmlns:p14="http://schemas.microsoft.com/office/powerpoint/2010/main" val="3512506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rot="16200000">
            <a:off x="10606321" y="-6168668"/>
            <a:ext cx="750067" cy="17892525"/>
          </a:xfrm>
          <a:prstGeom prst="downArrow">
            <a:avLst>
              <a:gd name="adj1" fmla="val 54961"/>
              <a:gd name="adj2" fmla="val 7891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8544944" y="244484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9" name="직사각형 18">
            <a:extLst>
              <a:ext uri="{FF2B5EF4-FFF2-40B4-BE49-F238E27FC236}">
                <a16:creationId xmlns:a16="http://schemas.microsoft.com/office/drawing/2014/main" id="{8B3E7329-B048-49F8-BF25-4C84DAB3CFEF}"/>
              </a:ext>
            </a:extLst>
          </p:cNvPr>
          <p:cNvSpPr/>
          <p:nvPr/>
        </p:nvSpPr>
        <p:spPr>
          <a:xfrm>
            <a:off x="1132588" y="1572996"/>
            <a:ext cx="9451273"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사용자 </a:t>
            </a:r>
            <a:r>
              <a:rPr lang="en-US" altLang="ko-KR" sz="3200" b="1" dirty="0">
                <a:latin typeface="12롯데마트드림Medium" panose="02020603020101020101" pitchFamily="18" charset="-127"/>
                <a:ea typeface="12롯데마트드림Medium" panose="02020603020101020101" pitchFamily="18" charset="-127"/>
              </a:rPr>
              <a:t>A,B</a:t>
            </a:r>
            <a:r>
              <a:rPr lang="ko-KR" altLang="en-US" sz="3200" b="1" dirty="0">
                <a:latin typeface="12롯데마트드림Medium" panose="02020603020101020101" pitchFamily="18" charset="-127"/>
                <a:ea typeface="12롯데마트드림Medium" panose="02020603020101020101" pitchFamily="18" charset="-127"/>
              </a:rPr>
              <a:t>의 로컬 저장소 정보</a:t>
            </a:r>
            <a:r>
              <a:rPr lang="en-US" altLang="ko-KR" sz="3200" b="1" dirty="0">
                <a:latin typeface="12롯데마트드림Medium" panose="02020603020101020101" pitchFamily="18" charset="-127"/>
                <a:ea typeface="12롯데마트드림Medium" panose="02020603020101020101" pitchFamily="18" charset="-127"/>
              </a:rPr>
              <a:t> Graph</a:t>
            </a:r>
            <a:r>
              <a:rPr lang="ko-KR" altLang="en-US" sz="3200" b="1" dirty="0">
                <a:latin typeface="12롯데마트드림Medium" panose="02020603020101020101" pitchFamily="18" charset="-127"/>
                <a:ea typeface="12롯데마트드림Medium" panose="02020603020101020101" pitchFamily="18" charset="-127"/>
              </a:rPr>
              <a:t>로 그려 보기</a:t>
            </a:r>
          </a:p>
        </p:txBody>
      </p:sp>
      <p:sp>
        <p:nvSpPr>
          <p:cNvPr id="2" name="화살표: 오른쪽 1">
            <a:extLst>
              <a:ext uri="{FF2B5EF4-FFF2-40B4-BE49-F238E27FC236}">
                <a16:creationId xmlns:a16="http://schemas.microsoft.com/office/drawing/2014/main" id="{BD39E018-004A-4480-A8A4-2DCD29A4AC9C}"/>
              </a:ext>
            </a:extLst>
          </p:cNvPr>
          <p:cNvSpPr/>
          <p:nvPr/>
        </p:nvSpPr>
        <p:spPr>
          <a:xfrm rot="20571746">
            <a:off x="4146181" y="5042581"/>
            <a:ext cx="1520600" cy="866665"/>
          </a:xfrm>
          <a:prstGeom prst="rightArrow">
            <a:avLst/>
          </a:prstGeom>
          <a:solidFill>
            <a:srgbClr val="C5E0B4"/>
          </a:solidFill>
          <a:ln>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0" name="그림 49">
            <a:extLst>
              <a:ext uri="{FF2B5EF4-FFF2-40B4-BE49-F238E27FC236}">
                <a16:creationId xmlns:a16="http://schemas.microsoft.com/office/drawing/2014/main" id="{264205E2-1B9D-4945-B9B9-70A5F0AFD95F}"/>
              </a:ext>
            </a:extLst>
          </p:cNvPr>
          <p:cNvPicPr>
            <a:picLocks noChangeAspect="1"/>
          </p:cNvPicPr>
          <p:nvPr/>
        </p:nvPicPr>
        <p:blipFill>
          <a:blip r:embed="rId3"/>
          <a:stretch>
            <a:fillRect/>
          </a:stretch>
        </p:blipFill>
        <p:spPr>
          <a:xfrm>
            <a:off x="1137139" y="4633031"/>
            <a:ext cx="2732274" cy="3508488"/>
          </a:xfrm>
          <a:prstGeom prst="rect">
            <a:avLst/>
          </a:prstGeom>
        </p:spPr>
      </p:pic>
      <p:sp>
        <p:nvSpPr>
          <p:cNvPr id="51" name="화살표: 오른쪽 50">
            <a:extLst>
              <a:ext uri="{FF2B5EF4-FFF2-40B4-BE49-F238E27FC236}">
                <a16:creationId xmlns:a16="http://schemas.microsoft.com/office/drawing/2014/main" id="{748F7CEE-D1D5-4738-A3C5-96A8464BD4FA}"/>
              </a:ext>
            </a:extLst>
          </p:cNvPr>
          <p:cNvSpPr/>
          <p:nvPr/>
        </p:nvSpPr>
        <p:spPr>
          <a:xfrm rot="1148260">
            <a:off x="4118666" y="7202540"/>
            <a:ext cx="1508851" cy="866665"/>
          </a:xfrm>
          <a:prstGeom prst="rightArrow">
            <a:avLst/>
          </a:prstGeom>
          <a:solidFill>
            <a:srgbClr val="C5E0B4"/>
          </a:solidFill>
          <a:ln>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B191966D-5507-40A7-86A8-CCEFEC02D7EA}"/>
              </a:ext>
            </a:extLst>
          </p:cNvPr>
          <p:cNvPicPr>
            <a:picLocks noChangeAspect="1"/>
          </p:cNvPicPr>
          <p:nvPr/>
        </p:nvPicPr>
        <p:blipFill>
          <a:blip r:embed="rId4"/>
          <a:stretch>
            <a:fillRect/>
          </a:stretch>
        </p:blipFill>
        <p:spPr>
          <a:xfrm>
            <a:off x="5946745" y="3413153"/>
            <a:ext cx="2695575" cy="3276600"/>
          </a:xfrm>
          <a:prstGeom prst="rect">
            <a:avLst/>
          </a:prstGeom>
        </p:spPr>
      </p:pic>
      <p:pic>
        <p:nvPicPr>
          <p:cNvPr id="53" name="그림 52">
            <a:extLst>
              <a:ext uri="{FF2B5EF4-FFF2-40B4-BE49-F238E27FC236}">
                <a16:creationId xmlns:a16="http://schemas.microsoft.com/office/drawing/2014/main" id="{E028E92C-1FA2-4397-B954-6840DB9450D7}"/>
              </a:ext>
            </a:extLst>
          </p:cNvPr>
          <p:cNvPicPr>
            <a:picLocks noChangeAspect="1"/>
          </p:cNvPicPr>
          <p:nvPr/>
        </p:nvPicPr>
        <p:blipFill>
          <a:blip r:embed="rId5"/>
          <a:stretch>
            <a:fillRect/>
          </a:stretch>
        </p:blipFill>
        <p:spPr>
          <a:xfrm>
            <a:off x="5999132" y="7292674"/>
            <a:ext cx="2590800" cy="3181350"/>
          </a:xfrm>
          <a:prstGeom prst="rect">
            <a:avLst/>
          </a:prstGeom>
        </p:spPr>
      </p:pic>
      <p:pic>
        <p:nvPicPr>
          <p:cNvPr id="114" name="그림 113">
            <a:extLst>
              <a:ext uri="{FF2B5EF4-FFF2-40B4-BE49-F238E27FC236}">
                <a16:creationId xmlns:a16="http://schemas.microsoft.com/office/drawing/2014/main" id="{1135301F-C108-4540-BDAD-A85A637A8673}"/>
              </a:ext>
            </a:extLst>
          </p:cNvPr>
          <p:cNvPicPr>
            <a:picLocks noChangeAspect="1"/>
          </p:cNvPicPr>
          <p:nvPr/>
        </p:nvPicPr>
        <p:blipFill>
          <a:blip r:embed="rId6"/>
          <a:stretch>
            <a:fillRect/>
          </a:stretch>
        </p:blipFill>
        <p:spPr>
          <a:xfrm>
            <a:off x="10910740" y="7292674"/>
            <a:ext cx="2505075" cy="3152775"/>
          </a:xfrm>
          <a:prstGeom prst="rect">
            <a:avLst/>
          </a:prstGeom>
        </p:spPr>
      </p:pic>
      <p:pic>
        <p:nvPicPr>
          <p:cNvPr id="14" name="그림 13">
            <a:extLst>
              <a:ext uri="{FF2B5EF4-FFF2-40B4-BE49-F238E27FC236}">
                <a16:creationId xmlns:a16="http://schemas.microsoft.com/office/drawing/2014/main" id="{888DC2C0-B2A9-4340-8A86-BCE876091DFA}"/>
              </a:ext>
            </a:extLst>
          </p:cNvPr>
          <p:cNvPicPr>
            <a:picLocks noChangeAspect="1"/>
          </p:cNvPicPr>
          <p:nvPr/>
        </p:nvPicPr>
        <p:blipFill>
          <a:blip r:embed="rId7"/>
          <a:stretch>
            <a:fillRect/>
          </a:stretch>
        </p:blipFill>
        <p:spPr>
          <a:xfrm>
            <a:off x="10847096" y="3494115"/>
            <a:ext cx="2552700" cy="3114675"/>
          </a:xfrm>
          <a:prstGeom prst="rect">
            <a:avLst/>
          </a:prstGeom>
        </p:spPr>
      </p:pic>
      <p:sp>
        <p:nvSpPr>
          <p:cNvPr id="111" name="화살표: 오른쪽 110">
            <a:extLst>
              <a:ext uri="{FF2B5EF4-FFF2-40B4-BE49-F238E27FC236}">
                <a16:creationId xmlns:a16="http://schemas.microsoft.com/office/drawing/2014/main" id="{6CC6956D-906D-492F-9518-D1C342B69AB3}"/>
              </a:ext>
            </a:extLst>
          </p:cNvPr>
          <p:cNvSpPr/>
          <p:nvPr/>
        </p:nvSpPr>
        <p:spPr>
          <a:xfrm>
            <a:off x="8642320" y="4605301"/>
            <a:ext cx="2236559" cy="866665"/>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화살표: 오른쪽 112">
            <a:extLst>
              <a:ext uri="{FF2B5EF4-FFF2-40B4-BE49-F238E27FC236}">
                <a16:creationId xmlns:a16="http://schemas.microsoft.com/office/drawing/2014/main" id="{40C5FC67-F490-41E6-813A-FFD83C9165C0}"/>
              </a:ext>
            </a:extLst>
          </p:cNvPr>
          <p:cNvSpPr/>
          <p:nvPr/>
        </p:nvSpPr>
        <p:spPr>
          <a:xfrm>
            <a:off x="8589931" y="8658535"/>
            <a:ext cx="2288947" cy="866665"/>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49361A42-A87D-4FCD-B7A0-D084BF3A0BB2}"/>
              </a:ext>
            </a:extLst>
          </p:cNvPr>
          <p:cNvGrpSpPr/>
          <p:nvPr/>
        </p:nvGrpSpPr>
        <p:grpSpPr>
          <a:xfrm>
            <a:off x="9188510" y="8438207"/>
            <a:ext cx="1034607" cy="1217232"/>
            <a:chOff x="17193827" y="8096876"/>
            <a:chExt cx="1034607" cy="1217232"/>
          </a:xfrm>
        </p:grpSpPr>
        <p:sp>
          <p:nvSpPr>
            <p:cNvPr id="90" name="직사각형 89">
              <a:extLst>
                <a:ext uri="{FF2B5EF4-FFF2-40B4-BE49-F238E27FC236}">
                  <a16:creationId xmlns:a16="http://schemas.microsoft.com/office/drawing/2014/main" id="{775FFC55-597E-4994-BB56-174955DAC9BB}"/>
                </a:ext>
              </a:extLst>
            </p:cNvPr>
            <p:cNvSpPr/>
            <p:nvPr/>
          </p:nvSpPr>
          <p:spPr>
            <a:xfrm>
              <a:off x="17193827" y="8102099"/>
              <a:ext cx="1034607" cy="121200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1" name="그룹 90">
              <a:extLst>
                <a:ext uri="{FF2B5EF4-FFF2-40B4-BE49-F238E27FC236}">
                  <a16:creationId xmlns:a16="http://schemas.microsoft.com/office/drawing/2014/main" id="{D4CD19E6-6DBA-417C-BD93-CCE5416B8B74}"/>
                </a:ext>
              </a:extLst>
            </p:cNvPr>
            <p:cNvGrpSpPr/>
            <p:nvPr/>
          </p:nvGrpSpPr>
          <p:grpSpPr>
            <a:xfrm>
              <a:off x="17345147" y="8399429"/>
              <a:ext cx="742477" cy="748294"/>
              <a:chOff x="15057660" y="5244223"/>
              <a:chExt cx="1058927" cy="1285962"/>
            </a:xfrm>
          </p:grpSpPr>
          <p:grpSp>
            <p:nvGrpSpPr>
              <p:cNvPr id="99" name="그룹 98">
                <a:extLst>
                  <a:ext uri="{FF2B5EF4-FFF2-40B4-BE49-F238E27FC236}">
                    <a16:creationId xmlns:a16="http://schemas.microsoft.com/office/drawing/2014/main" id="{4F355C81-7FAC-4955-8844-2AD9D0D3DDFE}"/>
                  </a:ext>
                </a:extLst>
              </p:cNvPr>
              <p:cNvGrpSpPr/>
              <p:nvPr/>
            </p:nvGrpSpPr>
            <p:grpSpPr>
              <a:xfrm>
                <a:off x="15086565" y="5381730"/>
                <a:ext cx="978245" cy="1137471"/>
                <a:chOff x="14814014" y="4838451"/>
                <a:chExt cx="954277" cy="1049113"/>
              </a:xfrm>
            </p:grpSpPr>
            <p:pic>
              <p:nvPicPr>
                <p:cNvPr id="101" name="Picture 4" descr="Free File Icon, Symbol. PNG, SVG Download.">
                  <a:extLst>
                    <a:ext uri="{FF2B5EF4-FFF2-40B4-BE49-F238E27FC236}">
                      <a16:creationId xmlns:a16="http://schemas.microsoft.com/office/drawing/2014/main" id="{1A248F7E-F952-4A04-9383-9D1A31C159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1374" y="4838451"/>
                  <a:ext cx="672742" cy="672744"/>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018EBE52-33D4-4EF9-8E97-72A61B476B6E}"/>
                    </a:ext>
                  </a:extLst>
                </p:cNvPr>
                <p:cNvSpPr txBox="1"/>
                <p:nvPr/>
              </p:nvSpPr>
              <p:spPr>
                <a:xfrm>
                  <a:off x="14814014" y="5497296"/>
                  <a:ext cx="954277" cy="390268"/>
                </a:xfrm>
                <a:prstGeom prst="rect">
                  <a:avLst/>
                </a:prstGeom>
                <a:noFill/>
              </p:spPr>
              <p:txBody>
                <a:bodyPr wrap="square" rtlCol="0">
                  <a:spAutoFit/>
                </a:bodyPr>
                <a:lstStyle/>
                <a:p>
                  <a:pPr algn="ctr"/>
                  <a:r>
                    <a:rPr lang="en-US" altLang="ko-KR" sz="1000" b="1" dirty="0">
                      <a:solidFill>
                        <a:schemeClr val="bg1"/>
                      </a:solidFill>
                      <a:latin typeface="+mj-ea"/>
                      <a:ea typeface="+mj-ea"/>
                    </a:rPr>
                    <a:t>B.py</a:t>
                  </a:r>
                  <a:endParaRPr lang="ko-KR" altLang="en-US" sz="1000" b="1" dirty="0">
                    <a:solidFill>
                      <a:schemeClr val="bg1"/>
                    </a:solidFill>
                    <a:latin typeface="+mj-ea"/>
                    <a:ea typeface="+mj-ea"/>
                  </a:endParaRPr>
                </a:p>
              </p:txBody>
            </p:sp>
          </p:grpSp>
          <p:sp>
            <p:nvSpPr>
              <p:cNvPr id="100" name="직사각형 99">
                <a:extLst>
                  <a:ext uri="{FF2B5EF4-FFF2-40B4-BE49-F238E27FC236}">
                    <a16:creationId xmlns:a16="http://schemas.microsoft.com/office/drawing/2014/main" id="{C62427DA-0834-4D15-9E7E-84437B5D0FD2}"/>
                  </a:ext>
                </a:extLst>
              </p:cNvPr>
              <p:cNvSpPr/>
              <p:nvPr/>
            </p:nvSpPr>
            <p:spPr>
              <a:xfrm>
                <a:off x="15057660" y="5244223"/>
                <a:ext cx="1058927" cy="12859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3" name="TextBox 102">
              <a:extLst>
                <a:ext uri="{FF2B5EF4-FFF2-40B4-BE49-F238E27FC236}">
                  <a16:creationId xmlns:a16="http://schemas.microsoft.com/office/drawing/2014/main" id="{AA5C0898-7CA8-4CF2-8683-B1C7457184AA}"/>
                </a:ext>
              </a:extLst>
            </p:cNvPr>
            <p:cNvSpPr txBox="1"/>
            <p:nvPr/>
          </p:nvSpPr>
          <p:spPr>
            <a:xfrm>
              <a:off x="17262193" y="8096876"/>
              <a:ext cx="892348" cy="307777"/>
            </a:xfrm>
            <a:prstGeom prst="rect">
              <a:avLst/>
            </a:prstGeom>
            <a:noFill/>
          </p:spPr>
          <p:txBody>
            <a:bodyPr wrap="square" rtlCol="0">
              <a:spAutoFit/>
            </a:bodyPr>
            <a:lstStyle/>
            <a:p>
              <a:pPr algn="ctr"/>
              <a:r>
                <a:rPr lang="ko-KR" altLang="en-US" sz="1400" dirty="0">
                  <a:solidFill>
                    <a:schemeClr val="bg1"/>
                  </a:solidFill>
                  <a:latin typeface="12롯데마트드림Bold" panose="02020603020101020101" pitchFamily="18" charset="-127"/>
                  <a:ea typeface="12롯데마트드림Bold" panose="02020603020101020101" pitchFamily="18" charset="-127"/>
                </a:rPr>
                <a:t>스냅샵</a:t>
              </a:r>
            </a:p>
          </p:txBody>
        </p:sp>
      </p:grpSp>
      <p:grpSp>
        <p:nvGrpSpPr>
          <p:cNvPr id="9" name="그룹 8">
            <a:extLst>
              <a:ext uri="{FF2B5EF4-FFF2-40B4-BE49-F238E27FC236}">
                <a16:creationId xmlns:a16="http://schemas.microsoft.com/office/drawing/2014/main" id="{5306628D-F906-4416-9748-E7C569479F68}"/>
              </a:ext>
            </a:extLst>
          </p:cNvPr>
          <p:cNvGrpSpPr/>
          <p:nvPr/>
        </p:nvGrpSpPr>
        <p:grpSpPr>
          <a:xfrm>
            <a:off x="9119225" y="4235391"/>
            <a:ext cx="1034607" cy="1217232"/>
            <a:chOff x="16437613" y="3019540"/>
            <a:chExt cx="1034607" cy="1217232"/>
          </a:xfrm>
        </p:grpSpPr>
        <p:sp>
          <p:nvSpPr>
            <p:cNvPr id="104" name="직사각형 103">
              <a:extLst>
                <a:ext uri="{FF2B5EF4-FFF2-40B4-BE49-F238E27FC236}">
                  <a16:creationId xmlns:a16="http://schemas.microsoft.com/office/drawing/2014/main" id="{D7EB6E45-AA01-4F4A-B0BC-DBA684490A2E}"/>
                </a:ext>
              </a:extLst>
            </p:cNvPr>
            <p:cNvSpPr/>
            <p:nvPr/>
          </p:nvSpPr>
          <p:spPr>
            <a:xfrm>
              <a:off x="16437613" y="3024763"/>
              <a:ext cx="1034607" cy="121200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5" name="그룹 104">
              <a:extLst>
                <a:ext uri="{FF2B5EF4-FFF2-40B4-BE49-F238E27FC236}">
                  <a16:creationId xmlns:a16="http://schemas.microsoft.com/office/drawing/2014/main" id="{B9EEC528-FA93-4DB6-90A7-090F384E2929}"/>
                </a:ext>
              </a:extLst>
            </p:cNvPr>
            <p:cNvGrpSpPr/>
            <p:nvPr/>
          </p:nvGrpSpPr>
          <p:grpSpPr>
            <a:xfrm>
              <a:off x="16588933" y="3322093"/>
              <a:ext cx="742477" cy="748294"/>
              <a:chOff x="15057660" y="5244223"/>
              <a:chExt cx="1058927" cy="1285962"/>
            </a:xfrm>
          </p:grpSpPr>
          <p:grpSp>
            <p:nvGrpSpPr>
              <p:cNvPr id="106" name="그룹 105">
                <a:extLst>
                  <a:ext uri="{FF2B5EF4-FFF2-40B4-BE49-F238E27FC236}">
                    <a16:creationId xmlns:a16="http://schemas.microsoft.com/office/drawing/2014/main" id="{3237A9BE-4D8D-40DF-AE5C-9683B4617E54}"/>
                  </a:ext>
                </a:extLst>
              </p:cNvPr>
              <p:cNvGrpSpPr/>
              <p:nvPr/>
            </p:nvGrpSpPr>
            <p:grpSpPr>
              <a:xfrm>
                <a:off x="15086565" y="5381730"/>
                <a:ext cx="978245" cy="1137471"/>
                <a:chOff x="14814014" y="4838451"/>
                <a:chExt cx="954277" cy="1049113"/>
              </a:xfrm>
            </p:grpSpPr>
            <p:pic>
              <p:nvPicPr>
                <p:cNvPr id="108" name="Picture 4" descr="Free File Icon, Symbol. PNG, SVG Download.">
                  <a:extLst>
                    <a:ext uri="{FF2B5EF4-FFF2-40B4-BE49-F238E27FC236}">
                      <a16:creationId xmlns:a16="http://schemas.microsoft.com/office/drawing/2014/main" id="{A42DF949-31EB-4EBE-A629-1AF50867E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1374" y="4838451"/>
                  <a:ext cx="672742" cy="672744"/>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9256F10F-034A-4372-B183-7651E1394A7C}"/>
                    </a:ext>
                  </a:extLst>
                </p:cNvPr>
                <p:cNvSpPr txBox="1"/>
                <p:nvPr/>
              </p:nvSpPr>
              <p:spPr>
                <a:xfrm>
                  <a:off x="14814014" y="5497296"/>
                  <a:ext cx="954277" cy="390268"/>
                </a:xfrm>
                <a:prstGeom prst="rect">
                  <a:avLst/>
                </a:prstGeom>
                <a:noFill/>
              </p:spPr>
              <p:txBody>
                <a:bodyPr wrap="square" rtlCol="0">
                  <a:spAutoFit/>
                </a:bodyPr>
                <a:lstStyle/>
                <a:p>
                  <a:pPr algn="ctr"/>
                  <a:r>
                    <a:rPr lang="en-US" altLang="ko-KR" sz="1000" b="1" dirty="0">
                      <a:solidFill>
                        <a:schemeClr val="bg1"/>
                      </a:solidFill>
                      <a:latin typeface="+mj-ea"/>
                      <a:ea typeface="+mj-ea"/>
                    </a:rPr>
                    <a:t>A.py</a:t>
                  </a:r>
                  <a:endParaRPr lang="ko-KR" altLang="en-US" sz="1000" b="1" dirty="0">
                    <a:solidFill>
                      <a:schemeClr val="bg1"/>
                    </a:solidFill>
                    <a:latin typeface="+mj-ea"/>
                    <a:ea typeface="+mj-ea"/>
                  </a:endParaRPr>
                </a:p>
              </p:txBody>
            </p:sp>
          </p:grpSp>
          <p:sp>
            <p:nvSpPr>
              <p:cNvPr id="107" name="직사각형 106">
                <a:extLst>
                  <a:ext uri="{FF2B5EF4-FFF2-40B4-BE49-F238E27FC236}">
                    <a16:creationId xmlns:a16="http://schemas.microsoft.com/office/drawing/2014/main" id="{2A14372A-2C53-4418-BCF0-9BC39A6A06C3}"/>
                  </a:ext>
                </a:extLst>
              </p:cNvPr>
              <p:cNvSpPr/>
              <p:nvPr/>
            </p:nvSpPr>
            <p:spPr>
              <a:xfrm>
                <a:off x="15057660" y="5244223"/>
                <a:ext cx="1058927" cy="12859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10" name="TextBox 109">
              <a:extLst>
                <a:ext uri="{FF2B5EF4-FFF2-40B4-BE49-F238E27FC236}">
                  <a16:creationId xmlns:a16="http://schemas.microsoft.com/office/drawing/2014/main" id="{DEC1FBE8-BC55-4A27-8A06-7FDEBE37DA56}"/>
                </a:ext>
              </a:extLst>
            </p:cNvPr>
            <p:cNvSpPr txBox="1"/>
            <p:nvPr/>
          </p:nvSpPr>
          <p:spPr>
            <a:xfrm>
              <a:off x="16505979" y="3019540"/>
              <a:ext cx="892348" cy="307777"/>
            </a:xfrm>
            <a:prstGeom prst="rect">
              <a:avLst/>
            </a:prstGeom>
            <a:noFill/>
          </p:spPr>
          <p:txBody>
            <a:bodyPr wrap="square" rtlCol="0">
              <a:spAutoFit/>
            </a:bodyPr>
            <a:lstStyle/>
            <a:p>
              <a:pPr algn="ctr"/>
              <a:r>
                <a:rPr lang="ko-KR" altLang="en-US" sz="1400" dirty="0">
                  <a:solidFill>
                    <a:schemeClr val="bg1"/>
                  </a:solidFill>
                  <a:latin typeface="12롯데마트드림Bold" panose="02020603020101020101" pitchFamily="18" charset="-127"/>
                  <a:ea typeface="12롯데마트드림Bold" panose="02020603020101020101" pitchFamily="18" charset="-127"/>
                </a:rPr>
                <a:t>스냅샵</a:t>
              </a:r>
            </a:p>
          </p:txBody>
        </p:sp>
      </p:grpSp>
      <p:pic>
        <p:nvPicPr>
          <p:cNvPr id="16" name="그림 15">
            <a:extLst>
              <a:ext uri="{FF2B5EF4-FFF2-40B4-BE49-F238E27FC236}">
                <a16:creationId xmlns:a16="http://schemas.microsoft.com/office/drawing/2014/main" id="{8E46D77A-75E3-4987-A91E-33DC6ED86922}"/>
              </a:ext>
            </a:extLst>
          </p:cNvPr>
          <p:cNvPicPr>
            <a:picLocks noChangeAspect="1"/>
          </p:cNvPicPr>
          <p:nvPr/>
        </p:nvPicPr>
        <p:blipFill>
          <a:blip r:embed="rId9"/>
          <a:stretch>
            <a:fillRect/>
          </a:stretch>
        </p:blipFill>
        <p:spPr>
          <a:xfrm>
            <a:off x="15325483" y="3331823"/>
            <a:ext cx="2695575" cy="3382280"/>
          </a:xfrm>
          <a:prstGeom prst="rect">
            <a:avLst/>
          </a:prstGeom>
        </p:spPr>
      </p:pic>
      <p:grpSp>
        <p:nvGrpSpPr>
          <p:cNvPr id="17" name="그룹 16">
            <a:extLst>
              <a:ext uri="{FF2B5EF4-FFF2-40B4-BE49-F238E27FC236}">
                <a16:creationId xmlns:a16="http://schemas.microsoft.com/office/drawing/2014/main" id="{D221BB83-B01D-47FD-8834-26CE6BF4FD44}"/>
              </a:ext>
            </a:extLst>
          </p:cNvPr>
          <p:cNvGrpSpPr/>
          <p:nvPr/>
        </p:nvGrpSpPr>
        <p:grpSpPr>
          <a:xfrm>
            <a:off x="13620056" y="4411736"/>
            <a:ext cx="1594618" cy="1060614"/>
            <a:chOff x="13091374" y="4396001"/>
            <a:chExt cx="1594618" cy="1060614"/>
          </a:xfrm>
          <a:solidFill>
            <a:srgbClr val="FFC000"/>
          </a:solidFill>
        </p:grpSpPr>
        <p:sp>
          <p:nvSpPr>
            <p:cNvPr id="116" name="화살표: 오른쪽 115">
              <a:extLst>
                <a:ext uri="{FF2B5EF4-FFF2-40B4-BE49-F238E27FC236}">
                  <a16:creationId xmlns:a16="http://schemas.microsoft.com/office/drawing/2014/main" id="{A5E6A44B-C6AE-4A62-8F9E-D9505515D11F}"/>
                </a:ext>
              </a:extLst>
            </p:cNvPr>
            <p:cNvSpPr/>
            <p:nvPr/>
          </p:nvSpPr>
          <p:spPr>
            <a:xfrm>
              <a:off x="13094331" y="4589950"/>
              <a:ext cx="1591661" cy="866665"/>
            </a:xfrm>
            <a:prstGeom prst="rightArrow">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2CCC0CF-E898-4CF9-9682-E15B5B8B80D4}"/>
                </a:ext>
              </a:extLst>
            </p:cNvPr>
            <p:cNvSpPr txBox="1"/>
            <p:nvPr/>
          </p:nvSpPr>
          <p:spPr>
            <a:xfrm>
              <a:off x="13091374" y="4792065"/>
              <a:ext cx="1394179" cy="461665"/>
            </a:xfrm>
            <a:prstGeom prst="rect">
              <a:avLst/>
            </a:prstGeom>
            <a:grpFill/>
            <a:ln>
              <a:solidFill>
                <a:srgbClr val="FFC000"/>
              </a:solidFill>
            </a:ln>
          </p:spPr>
          <p:txBody>
            <a:bodyPr wrap="square" rtlCol="0">
              <a:spAutoFit/>
            </a:bodyPr>
            <a:lstStyle/>
            <a:p>
              <a:pPr algn="ctr"/>
              <a:r>
                <a:rPr lang="en-US" altLang="ko-KR" sz="2400" b="1" dirty="0">
                  <a:latin typeface="+mj-lt"/>
                  <a:ea typeface="12롯데마트드림Bold" panose="02020603020101020101" pitchFamily="18" charset="-127"/>
                </a:rPr>
                <a:t>git</a:t>
              </a:r>
              <a:r>
                <a:rPr lang="ko-KR" altLang="en-US" sz="2400" b="1" dirty="0">
                  <a:latin typeface="+mj-lt"/>
                  <a:ea typeface="12롯데마트드림Bold" panose="02020603020101020101" pitchFamily="18" charset="-127"/>
                </a:rPr>
                <a:t> </a:t>
              </a:r>
              <a:r>
                <a:rPr lang="en-US" altLang="ko-KR" sz="2400" b="1" dirty="0">
                  <a:latin typeface="+mj-lt"/>
                  <a:ea typeface="12롯데마트드림Bold" panose="02020603020101020101" pitchFamily="18" charset="-127"/>
                </a:rPr>
                <a:t>push</a:t>
              </a:r>
              <a:endParaRPr lang="ko-KR" altLang="en-US" sz="2400" b="1" dirty="0">
                <a:latin typeface="+mj-lt"/>
                <a:ea typeface="12롯데마트드림Bold" panose="02020603020101020101" pitchFamily="18" charset="-127"/>
              </a:endParaRPr>
            </a:p>
          </p:txBody>
        </p:sp>
        <p:pic>
          <p:nvPicPr>
            <p:cNvPr id="117" name="그림 116">
              <a:extLst>
                <a:ext uri="{FF2B5EF4-FFF2-40B4-BE49-F238E27FC236}">
                  <a16:creationId xmlns:a16="http://schemas.microsoft.com/office/drawing/2014/main" id="{9BAF9979-50A8-4639-8A28-EA43A1F8E18A}"/>
                </a:ext>
              </a:extLst>
            </p:cNvPr>
            <p:cNvPicPr>
              <a:picLocks noChangeAspect="1"/>
            </p:cNvPicPr>
            <p:nvPr/>
          </p:nvPicPr>
          <p:blipFill rotWithShape="1">
            <a:blip r:embed="rId10"/>
            <a:srcRect l="2791" t="32005" r="92707" b="32880"/>
            <a:stretch/>
          </p:blipFill>
          <p:spPr>
            <a:xfrm>
              <a:off x="13559863" y="4396001"/>
              <a:ext cx="457199" cy="442591"/>
            </a:xfrm>
            <a:prstGeom prst="rect">
              <a:avLst/>
            </a:prstGeom>
            <a:grpFill/>
            <a:ln>
              <a:noFill/>
            </a:ln>
          </p:spPr>
        </p:pic>
      </p:grpSp>
      <p:sp>
        <p:nvSpPr>
          <p:cNvPr id="119" name="화살표: 오른쪽 118">
            <a:extLst>
              <a:ext uri="{FF2B5EF4-FFF2-40B4-BE49-F238E27FC236}">
                <a16:creationId xmlns:a16="http://schemas.microsoft.com/office/drawing/2014/main" id="{6E443269-5A1D-4D27-9346-32883CB24FE0}"/>
              </a:ext>
            </a:extLst>
          </p:cNvPr>
          <p:cNvSpPr/>
          <p:nvPr/>
        </p:nvSpPr>
        <p:spPr>
          <a:xfrm rot="19464666">
            <a:off x="13618824" y="7639193"/>
            <a:ext cx="2790822" cy="866665"/>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TextBox 119">
            <a:extLst>
              <a:ext uri="{FF2B5EF4-FFF2-40B4-BE49-F238E27FC236}">
                <a16:creationId xmlns:a16="http://schemas.microsoft.com/office/drawing/2014/main" id="{DC3D85B9-7E00-4FD0-8D28-75E8F5F70880}"/>
              </a:ext>
            </a:extLst>
          </p:cNvPr>
          <p:cNvSpPr txBox="1"/>
          <p:nvPr/>
        </p:nvSpPr>
        <p:spPr>
          <a:xfrm>
            <a:off x="14273072" y="7865629"/>
            <a:ext cx="1394179" cy="461665"/>
          </a:xfrm>
          <a:prstGeom prst="rect">
            <a:avLst/>
          </a:prstGeom>
          <a:noFill/>
        </p:spPr>
        <p:txBody>
          <a:bodyPr wrap="square" rtlCol="0">
            <a:spAutoFit/>
          </a:bodyPr>
          <a:lstStyle/>
          <a:p>
            <a:pPr algn="ctr"/>
            <a:r>
              <a:rPr lang="en-US" altLang="ko-KR" sz="2400" b="1" dirty="0">
                <a:latin typeface="+mj-lt"/>
                <a:ea typeface="12롯데마트드림Bold" panose="02020603020101020101" pitchFamily="18" charset="-127"/>
              </a:rPr>
              <a:t>git</a:t>
            </a:r>
            <a:r>
              <a:rPr lang="ko-KR" altLang="en-US" sz="2400" b="1" dirty="0">
                <a:latin typeface="+mj-lt"/>
                <a:ea typeface="12롯데마트드림Bold" panose="02020603020101020101" pitchFamily="18" charset="-127"/>
              </a:rPr>
              <a:t> </a:t>
            </a:r>
            <a:r>
              <a:rPr lang="en-US" altLang="ko-KR" sz="2400" b="1" dirty="0">
                <a:latin typeface="+mj-lt"/>
                <a:ea typeface="12롯데마트드림Bold" panose="02020603020101020101" pitchFamily="18" charset="-127"/>
              </a:rPr>
              <a:t>push</a:t>
            </a:r>
            <a:endParaRPr lang="ko-KR" altLang="en-US" sz="2400" b="1" dirty="0">
              <a:latin typeface="+mj-lt"/>
              <a:ea typeface="12롯데마트드림Bold" panose="02020603020101020101" pitchFamily="18" charset="-127"/>
            </a:endParaRPr>
          </a:p>
        </p:txBody>
      </p:sp>
      <p:pic>
        <p:nvPicPr>
          <p:cNvPr id="118" name="그림 117">
            <a:extLst>
              <a:ext uri="{FF2B5EF4-FFF2-40B4-BE49-F238E27FC236}">
                <a16:creationId xmlns:a16="http://schemas.microsoft.com/office/drawing/2014/main" id="{460B2E0F-78C2-4667-8A4A-4BEA9D83775E}"/>
              </a:ext>
            </a:extLst>
          </p:cNvPr>
          <p:cNvPicPr>
            <a:picLocks noChangeAspect="1"/>
          </p:cNvPicPr>
          <p:nvPr/>
        </p:nvPicPr>
        <p:blipFill rotWithShape="1">
          <a:blip r:embed="rId11"/>
          <a:srcRect l="14962" t="32996" r="80966" b="34351"/>
          <a:stretch/>
        </p:blipFill>
        <p:spPr>
          <a:xfrm>
            <a:off x="14737503" y="7506887"/>
            <a:ext cx="435885" cy="433894"/>
          </a:xfrm>
          <a:prstGeom prst="rect">
            <a:avLst/>
          </a:prstGeom>
        </p:spPr>
      </p:pic>
      <p:grpSp>
        <p:nvGrpSpPr>
          <p:cNvPr id="23" name="그룹 22">
            <a:extLst>
              <a:ext uri="{FF2B5EF4-FFF2-40B4-BE49-F238E27FC236}">
                <a16:creationId xmlns:a16="http://schemas.microsoft.com/office/drawing/2014/main" id="{9250A4D9-96B3-42C5-A24F-926B43C69802}"/>
              </a:ext>
            </a:extLst>
          </p:cNvPr>
          <p:cNvGrpSpPr/>
          <p:nvPr/>
        </p:nvGrpSpPr>
        <p:grpSpPr>
          <a:xfrm>
            <a:off x="15696099" y="7778073"/>
            <a:ext cx="2773904" cy="2475833"/>
            <a:chOff x="15719164" y="7047915"/>
            <a:chExt cx="2695575" cy="2328947"/>
          </a:xfrm>
          <a:solidFill>
            <a:srgbClr val="CC0000"/>
          </a:solidFill>
        </p:grpSpPr>
        <p:sp>
          <p:nvSpPr>
            <p:cNvPr id="18" name="폭발: 8pt 17">
              <a:extLst>
                <a:ext uri="{FF2B5EF4-FFF2-40B4-BE49-F238E27FC236}">
                  <a16:creationId xmlns:a16="http://schemas.microsoft.com/office/drawing/2014/main" id="{FC9E6FA8-9F01-4013-AB5C-E6A90277D435}"/>
                </a:ext>
              </a:extLst>
            </p:cNvPr>
            <p:cNvSpPr/>
            <p:nvPr/>
          </p:nvSpPr>
          <p:spPr>
            <a:xfrm>
              <a:off x="15719164" y="7047915"/>
              <a:ext cx="2695575" cy="2328947"/>
            </a:xfrm>
            <a:prstGeom prst="irregularSeal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A2F3AEEA-5FD0-443C-B0CB-6EA4A1D841AC}"/>
                </a:ext>
              </a:extLst>
            </p:cNvPr>
            <p:cNvSpPr txBox="1"/>
            <p:nvPr/>
          </p:nvSpPr>
          <p:spPr>
            <a:xfrm>
              <a:off x="16371311" y="7907806"/>
              <a:ext cx="1394525" cy="461665"/>
            </a:xfrm>
            <a:prstGeom prst="rect">
              <a:avLst/>
            </a:prstGeom>
            <a:grpFill/>
          </p:spPr>
          <p:txBody>
            <a:bodyPr wrap="square" rtlCol="0">
              <a:spAutoFit/>
            </a:bodyPr>
            <a:lstStyle/>
            <a:p>
              <a:r>
                <a:rPr lang="ko-KR" altLang="en-US" sz="2400" b="1" dirty="0">
                  <a:solidFill>
                    <a:schemeClr val="bg1"/>
                  </a:solidFill>
                  <a:latin typeface="12롯데마트드림Medium" panose="02020603020101020101" pitchFamily="18" charset="-127"/>
                  <a:ea typeface="12롯데마트드림Medium" panose="02020603020101020101" pitchFamily="18" charset="-127"/>
                </a:rPr>
                <a:t>충돌 발생</a:t>
              </a:r>
            </a:p>
          </p:txBody>
        </p:sp>
      </p:grpSp>
      <p:sp>
        <p:nvSpPr>
          <p:cNvPr id="47" name="TextBox 46">
            <a:extLst>
              <a:ext uri="{FF2B5EF4-FFF2-40B4-BE49-F238E27FC236}">
                <a16:creationId xmlns:a16="http://schemas.microsoft.com/office/drawing/2014/main" id="{7248C236-1101-4A70-ABC2-D5937D768EDC}"/>
              </a:ext>
            </a:extLst>
          </p:cNvPr>
          <p:cNvSpPr txBox="1"/>
          <p:nvPr/>
        </p:nvSpPr>
        <p:spPr>
          <a:xfrm>
            <a:off x="4135167" y="5231750"/>
            <a:ext cx="1394179" cy="461665"/>
          </a:xfrm>
          <a:prstGeom prst="rect">
            <a:avLst/>
          </a:prstGeom>
          <a:noFill/>
          <a:ln>
            <a:noFill/>
          </a:ln>
        </p:spPr>
        <p:txBody>
          <a:bodyPr wrap="square" rtlCol="0">
            <a:spAutoFit/>
          </a:bodyPr>
          <a:lstStyle/>
          <a:p>
            <a:pPr algn="ctr"/>
            <a:r>
              <a:rPr lang="en-US" altLang="ko-KR" sz="2400" b="1" dirty="0">
                <a:latin typeface="+mj-lt"/>
                <a:ea typeface="12롯데마트드림Bold" panose="02020603020101020101" pitchFamily="18" charset="-127"/>
              </a:rPr>
              <a:t>git</a:t>
            </a:r>
            <a:r>
              <a:rPr lang="ko-KR" altLang="en-US" sz="2400" b="1" dirty="0">
                <a:latin typeface="+mj-lt"/>
                <a:ea typeface="12롯데마트드림Bold" panose="02020603020101020101" pitchFamily="18" charset="-127"/>
              </a:rPr>
              <a:t> </a:t>
            </a:r>
            <a:r>
              <a:rPr lang="en-US" altLang="ko-KR" sz="2400" b="1" dirty="0">
                <a:latin typeface="+mj-lt"/>
                <a:ea typeface="12롯데마트드림Bold" panose="02020603020101020101" pitchFamily="18" charset="-127"/>
              </a:rPr>
              <a:t>clone</a:t>
            </a:r>
            <a:endParaRPr lang="ko-KR" altLang="en-US" sz="2400" b="1" dirty="0">
              <a:latin typeface="+mj-lt"/>
              <a:ea typeface="12롯데마트드림Bold" panose="02020603020101020101" pitchFamily="18" charset="-127"/>
            </a:endParaRPr>
          </a:p>
        </p:txBody>
      </p:sp>
      <p:sp>
        <p:nvSpPr>
          <p:cNvPr id="48" name="TextBox 47">
            <a:extLst>
              <a:ext uri="{FF2B5EF4-FFF2-40B4-BE49-F238E27FC236}">
                <a16:creationId xmlns:a16="http://schemas.microsoft.com/office/drawing/2014/main" id="{DF69D40C-69F2-41CC-BFB1-93252785F934}"/>
              </a:ext>
            </a:extLst>
          </p:cNvPr>
          <p:cNvSpPr txBox="1"/>
          <p:nvPr/>
        </p:nvSpPr>
        <p:spPr>
          <a:xfrm>
            <a:off x="4069935" y="7341580"/>
            <a:ext cx="1394179" cy="461665"/>
          </a:xfrm>
          <a:prstGeom prst="rect">
            <a:avLst/>
          </a:prstGeom>
          <a:noFill/>
          <a:ln>
            <a:noFill/>
          </a:ln>
        </p:spPr>
        <p:txBody>
          <a:bodyPr wrap="square" rtlCol="0">
            <a:spAutoFit/>
          </a:bodyPr>
          <a:lstStyle/>
          <a:p>
            <a:pPr algn="ctr"/>
            <a:r>
              <a:rPr lang="en-US" altLang="ko-KR" sz="2400" b="1" dirty="0">
                <a:latin typeface="+mj-lt"/>
                <a:ea typeface="12롯데마트드림Bold" panose="02020603020101020101" pitchFamily="18" charset="-127"/>
              </a:rPr>
              <a:t>git</a:t>
            </a:r>
            <a:r>
              <a:rPr lang="ko-KR" altLang="en-US" sz="2400" b="1" dirty="0">
                <a:latin typeface="+mj-lt"/>
                <a:ea typeface="12롯데마트드림Bold" panose="02020603020101020101" pitchFamily="18" charset="-127"/>
              </a:rPr>
              <a:t> </a:t>
            </a:r>
            <a:r>
              <a:rPr lang="en-US" altLang="ko-KR" sz="2400" b="1" dirty="0">
                <a:latin typeface="+mj-lt"/>
                <a:ea typeface="12롯데마트드림Bold" panose="02020603020101020101" pitchFamily="18" charset="-127"/>
              </a:rPr>
              <a:t>clone</a:t>
            </a:r>
            <a:endParaRPr lang="ko-KR" altLang="en-US" sz="2400" b="1" dirty="0">
              <a:latin typeface="+mj-lt"/>
              <a:ea typeface="12롯데마트드림Bold" panose="02020603020101020101" pitchFamily="18" charset="-127"/>
            </a:endParaRPr>
          </a:p>
        </p:txBody>
      </p:sp>
      <p:sp>
        <p:nvSpPr>
          <p:cNvPr id="49" name="TextBox 48">
            <a:extLst>
              <a:ext uri="{FF2B5EF4-FFF2-40B4-BE49-F238E27FC236}">
                <a16:creationId xmlns:a16="http://schemas.microsoft.com/office/drawing/2014/main" id="{A2C0D595-183E-4100-9491-DF933EC3A542}"/>
              </a:ext>
            </a:extLst>
          </p:cNvPr>
          <p:cNvSpPr txBox="1"/>
          <p:nvPr/>
        </p:nvSpPr>
        <p:spPr>
          <a:xfrm>
            <a:off x="8473986" y="9799557"/>
            <a:ext cx="2552700" cy="400110"/>
          </a:xfrm>
          <a:prstGeom prst="rect">
            <a:avLst/>
          </a:prstGeom>
          <a:noFill/>
          <a:ln>
            <a:noFill/>
          </a:ln>
        </p:spPr>
        <p:txBody>
          <a:bodyPr wrap="square" rtlCol="0">
            <a:spAutoFit/>
          </a:bodyPr>
          <a:lstStyle/>
          <a:p>
            <a:pPr algn="ctr"/>
            <a:r>
              <a:rPr lang="en-US" altLang="ko-KR" sz="2000" b="1" dirty="0">
                <a:latin typeface="+mj-lt"/>
                <a:ea typeface="12롯데마트드림Bold" panose="02020603020101020101" pitchFamily="18" charset="-127"/>
              </a:rPr>
              <a:t>git</a:t>
            </a:r>
            <a:r>
              <a:rPr lang="ko-KR" altLang="en-US" sz="2000" b="1" dirty="0">
                <a:latin typeface="+mj-lt"/>
                <a:ea typeface="12롯데마트드림Bold" panose="02020603020101020101" pitchFamily="18" charset="-127"/>
              </a:rPr>
              <a:t> </a:t>
            </a:r>
            <a:r>
              <a:rPr lang="en-US" altLang="ko-KR" sz="2000" b="1" dirty="0">
                <a:latin typeface="+mj-lt"/>
                <a:ea typeface="12롯데마트드림Bold" panose="02020603020101020101" pitchFamily="18" charset="-127"/>
              </a:rPr>
              <a:t>add &amp; git commit</a:t>
            </a:r>
            <a:endParaRPr lang="ko-KR" altLang="en-US" sz="2000" b="1" dirty="0">
              <a:latin typeface="+mj-lt"/>
              <a:ea typeface="12롯데마트드림Bold" panose="02020603020101020101" pitchFamily="18" charset="-127"/>
            </a:endParaRPr>
          </a:p>
        </p:txBody>
      </p:sp>
      <p:sp>
        <p:nvSpPr>
          <p:cNvPr id="52" name="TextBox 51">
            <a:extLst>
              <a:ext uri="{FF2B5EF4-FFF2-40B4-BE49-F238E27FC236}">
                <a16:creationId xmlns:a16="http://schemas.microsoft.com/office/drawing/2014/main" id="{7ED50BE4-A152-4B66-A30B-6935CEBD9CA6}"/>
              </a:ext>
            </a:extLst>
          </p:cNvPr>
          <p:cNvSpPr txBox="1"/>
          <p:nvPr/>
        </p:nvSpPr>
        <p:spPr>
          <a:xfrm>
            <a:off x="8365433" y="5537093"/>
            <a:ext cx="2552700" cy="400110"/>
          </a:xfrm>
          <a:prstGeom prst="rect">
            <a:avLst/>
          </a:prstGeom>
          <a:noFill/>
          <a:ln>
            <a:noFill/>
          </a:ln>
        </p:spPr>
        <p:txBody>
          <a:bodyPr wrap="square" rtlCol="0">
            <a:spAutoFit/>
          </a:bodyPr>
          <a:lstStyle/>
          <a:p>
            <a:pPr algn="ctr"/>
            <a:r>
              <a:rPr lang="en-US" altLang="ko-KR" sz="2000" b="1" dirty="0">
                <a:latin typeface="+mj-lt"/>
                <a:ea typeface="12롯데마트드림Bold" panose="02020603020101020101" pitchFamily="18" charset="-127"/>
              </a:rPr>
              <a:t>git</a:t>
            </a:r>
            <a:r>
              <a:rPr lang="ko-KR" altLang="en-US" sz="2000" b="1" dirty="0">
                <a:latin typeface="+mj-lt"/>
                <a:ea typeface="12롯데마트드림Bold" panose="02020603020101020101" pitchFamily="18" charset="-127"/>
              </a:rPr>
              <a:t> </a:t>
            </a:r>
            <a:r>
              <a:rPr lang="en-US" altLang="ko-KR" sz="2000" b="1" dirty="0">
                <a:latin typeface="+mj-lt"/>
                <a:ea typeface="12롯데마트드림Bold" panose="02020603020101020101" pitchFamily="18" charset="-127"/>
              </a:rPr>
              <a:t>add &amp; git commit</a:t>
            </a:r>
            <a:endParaRPr lang="ko-KR" altLang="en-US" sz="2000" b="1" dirty="0">
              <a:latin typeface="+mj-lt"/>
              <a:ea typeface="12롯데마트드림Bold" panose="02020603020101020101" pitchFamily="18" charset="-127"/>
            </a:endParaRPr>
          </a:p>
        </p:txBody>
      </p:sp>
    </p:spTree>
    <p:extLst>
      <p:ext uri="{BB962C8B-B14F-4D97-AF65-F5344CB8AC3E}">
        <p14:creationId xmlns:p14="http://schemas.microsoft.com/office/powerpoint/2010/main" val="3210169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3B897542-9703-400A-8764-7C3810F1A238}"/>
              </a:ext>
            </a:extLst>
          </p:cNvPr>
          <p:cNvPicPr>
            <a:picLocks noChangeAspect="1"/>
          </p:cNvPicPr>
          <p:nvPr/>
        </p:nvPicPr>
        <p:blipFill>
          <a:blip r:embed="rId3"/>
          <a:stretch>
            <a:fillRect/>
          </a:stretch>
        </p:blipFill>
        <p:spPr>
          <a:xfrm>
            <a:off x="13969853" y="7083848"/>
            <a:ext cx="2695575" cy="3449965"/>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rot="16200000">
            <a:off x="10606321" y="-6168668"/>
            <a:ext cx="750067" cy="17892525"/>
          </a:xfrm>
          <a:prstGeom prst="downArrow">
            <a:avLst>
              <a:gd name="adj1" fmla="val 54961"/>
              <a:gd name="adj2" fmla="val 78916"/>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8544944" y="244484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9" name="직사각형 18">
            <a:extLst>
              <a:ext uri="{FF2B5EF4-FFF2-40B4-BE49-F238E27FC236}">
                <a16:creationId xmlns:a16="http://schemas.microsoft.com/office/drawing/2014/main" id="{8B3E7329-B048-49F8-BF25-4C84DAB3CFEF}"/>
              </a:ext>
            </a:extLst>
          </p:cNvPr>
          <p:cNvSpPr/>
          <p:nvPr/>
        </p:nvSpPr>
        <p:spPr>
          <a:xfrm>
            <a:off x="1362620" y="1572003"/>
            <a:ext cx="5967599"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충돌 해결</a:t>
            </a:r>
            <a:r>
              <a:rPr lang="en-US" altLang="ko-KR" sz="3200" b="1" dirty="0">
                <a:latin typeface="12롯데마트드림Medium" panose="02020603020101020101" pitchFamily="18" charset="-127"/>
                <a:ea typeface="12롯데마트드림Medium" panose="02020603020101020101" pitchFamily="18" charset="-127"/>
              </a:rPr>
              <a:t> Graph</a:t>
            </a:r>
            <a:r>
              <a:rPr lang="ko-KR" altLang="en-US" sz="3200" b="1" dirty="0">
                <a:latin typeface="12롯데마트드림Medium" panose="02020603020101020101" pitchFamily="18" charset="-127"/>
                <a:ea typeface="12롯데마트드림Medium" panose="02020603020101020101" pitchFamily="18" charset="-127"/>
              </a:rPr>
              <a:t>로 그려 보기</a:t>
            </a:r>
          </a:p>
        </p:txBody>
      </p:sp>
      <p:sp>
        <p:nvSpPr>
          <p:cNvPr id="2" name="화살표: 오른쪽 1">
            <a:extLst>
              <a:ext uri="{FF2B5EF4-FFF2-40B4-BE49-F238E27FC236}">
                <a16:creationId xmlns:a16="http://schemas.microsoft.com/office/drawing/2014/main" id="{BD39E018-004A-4480-A8A4-2DCD29A4AC9C}"/>
              </a:ext>
            </a:extLst>
          </p:cNvPr>
          <p:cNvSpPr/>
          <p:nvPr/>
        </p:nvSpPr>
        <p:spPr>
          <a:xfrm rot="20571746">
            <a:off x="3216791" y="4905668"/>
            <a:ext cx="1520600" cy="866665"/>
          </a:xfrm>
          <a:prstGeom prst="rightArrow">
            <a:avLst/>
          </a:prstGeom>
          <a:solidFill>
            <a:srgbClr val="C5E0B4"/>
          </a:solidFill>
          <a:ln>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0" name="그림 49">
            <a:extLst>
              <a:ext uri="{FF2B5EF4-FFF2-40B4-BE49-F238E27FC236}">
                <a16:creationId xmlns:a16="http://schemas.microsoft.com/office/drawing/2014/main" id="{264205E2-1B9D-4945-B9B9-70A5F0AFD95F}"/>
              </a:ext>
            </a:extLst>
          </p:cNvPr>
          <p:cNvPicPr>
            <a:picLocks noChangeAspect="1"/>
          </p:cNvPicPr>
          <p:nvPr/>
        </p:nvPicPr>
        <p:blipFill>
          <a:blip r:embed="rId4"/>
          <a:stretch>
            <a:fillRect/>
          </a:stretch>
        </p:blipFill>
        <p:spPr>
          <a:xfrm>
            <a:off x="207749" y="4496118"/>
            <a:ext cx="2732274" cy="3508488"/>
          </a:xfrm>
          <a:prstGeom prst="rect">
            <a:avLst/>
          </a:prstGeom>
        </p:spPr>
      </p:pic>
      <p:sp>
        <p:nvSpPr>
          <p:cNvPr id="51" name="화살표: 오른쪽 50">
            <a:extLst>
              <a:ext uri="{FF2B5EF4-FFF2-40B4-BE49-F238E27FC236}">
                <a16:creationId xmlns:a16="http://schemas.microsoft.com/office/drawing/2014/main" id="{748F7CEE-D1D5-4738-A3C5-96A8464BD4FA}"/>
              </a:ext>
            </a:extLst>
          </p:cNvPr>
          <p:cNvSpPr/>
          <p:nvPr/>
        </p:nvSpPr>
        <p:spPr>
          <a:xfrm rot="1148260">
            <a:off x="3189276" y="7065627"/>
            <a:ext cx="1508851" cy="866665"/>
          </a:xfrm>
          <a:prstGeom prst="rightArrow">
            <a:avLst/>
          </a:prstGeom>
          <a:solidFill>
            <a:srgbClr val="C5E0B4"/>
          </a:solidFill>
          <a:ln>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B191966D-5507-40A7-86A8-CCEFEC02D7EA}"/>
              </a:ext>
            </a:extLst>
          </p:cNvPr>
          <p:cNvPicPr>
            <a:picLocks noChangeAspect="1"/>
          </p:cNvPicPr>
          <p:nvPr/>
        </p:nvPicPr>
        <p:blipFill>
          <a:blip r:embed="rId5"/>
          <a:stretch>
            <a:fillRect/>
          </a:stretch>
        </p:blipFill>
        <p:spPr>
          <a:xfrm>
            <a:off x="4687033" y="3194910"/>
            <a:ext cx="2695575" cy="3276600"/>
          </a:xfrm>
          <a:prstGeom prst="rect">
            <a:avLst/>
          </a:prstGeom>
        </p:spPr>
      </p:pic>
      <p:pic>
        <p:nvPicPr>
          <p:cNvPr id="53" name="그림 52">
            <a:extLst>
              <a:ext uri="{FF2B5EF4-FFF2-40B4-BE49-F238E27FC236}">
                <a16:creationId xmlns:a16="http://schemas.microsoft.com/office/drawing/2014/main" id="{E028E92C-1FA2-4397-B954-6840DB9450D7}"/>
              </a:ext>
            </a:extLst>
          </p:cNvPr>
          <p:cNvPicPr>
            <a:picLocks noChangeAspect="1"/>
          </p:cNvPicPr>
          <p:nvPr/>
        </p:nvPicPr>
        <p:blipFill>
          <a:blip r:embed="rId6"/>
          <a:stretch>
            <a:fillRect/>
          </a:stretch>
        </p:blipFill>
        <p:spPr>
          <a:xfrm>
            <a:off x="4739420" y="7074431"/>
            <a:ext cx="2590800" cy="3181350"/>
          </a:xfrm>
          <a:prstGeom prst="rect">
            <a:avLst/>
          </a:prstGeom>
        </p:spPr>
      </p:pic>
      <p:pic>
        <p:nvPicPr>
          <p:cNvPr id="114" name="그림 113">
            <a:extLst>
              <a:ext uri="{FF2B5EF4-FFF2-40B4-BE49-F238E27FC236}">
                <a16:creationId xmlns:a16="http://schemas.microsoft.com/office/drawing/2014/main" id="{1135301F-C108-4540-BDAD-A85A637A8673}"/>
              </a:ext>
            </a:extLst>
          </p:cNvPr>
          <p:cNvPicPr>
            <a:picLocks noChangeAspect="1"/>
          </p:cNvPicPr>
          <p:nvPr/>
        </p:nvPicPr>
        <p:blipFill>
          <a:blip r:embed="rId7"/>
          <a:stretch>
            <a:fillRect/>
          </a:stretch>
        </p:blipFill>
        <p:spPr>
          <a:xfrm>
            <a:off x="9651028" y="7074431"/>
            <a:ext cx="2505075" cy="3152775"/>
          </a:xfrm>
          <a:prstGeom prst="rect">
            <a:avLst/>
          </a:prstGeom>
        </p:spPr>
      </p:pic>
      <p:pic>
        <p:nvPicPr>
          <p:cNvPr id="14" name="그림 13">
            <a:extLst>
              <a:ext uri="{FF2B5EF4-FFF2-40B4-BE49-F238E27FC236}">
                <a16:creationId xmlns:a16="http://schemas.microsoft.com/office/drawing/2014/main" id="{888DC2C0-B2A9-4340-8A86-BCE876091DFA}"/>
              </a:ext>
            </a:extLst>
          </p:cNvPr>
          <p:cNvPicPr>
            <a:picLocks noChangeAspect="1"/>
          </p:cNvPicPr>
          <p:nvPr/>
        </p:nvPicPr>
        <p:blipFill>
          <a:blip r:embed="rId8"/>
          <a:stretch>
            <a:fillRect/>
          </a:stretch>
        </p:blipFill>
        <p:spPr>
          <a:xfrm>
            <a:off x="9587384" y="3275872"/>
            <a:ext cx="2552700" cy="3114675"/>
          </a:xfrm>
          <a:prstGeom prst="rect">
            <a:avLst/>
          </a:prstGeom>
        </p:spPr>
      </p:pic>
      <p:sp>
        <p:nvSpPr>
          <p:cNvPr id="111" name="화살표: 오른쪽 110">
            <a:extLst>
              <a:ext uri="{FF2B5EF4-FFF2-40B4-BE49-F238E27FC236}">
                <a16:creationId xmlns:a16="http://schemas.microsoft.com/office/drawing/2014/main" id="{6CC6956D-906D-492F-9518-D1C342B69AB3}"/>
              </a:ext>
            </a:extLst>
          </p:cNvPr>
          <p:cNvSpPr/>
          <p:nvPr/>
        </p:nvSpPr>
        <p:spPr>
          <a:xfrm>
            <a:off x="7382608" y="4387058"/>
            <a:ext cx="2236559" cy="866665"/>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화살표: 오른쪽 112">
            <a:extLst>
              <a:ext uri="{FF2B5EF4-FFF2-40B4-BE49-F238E27FC236}">
                <a16:creationId xmlns:a16="http://schemas.microsoft.com/office/drawing/2014/main" id="{40C5FC67-F490-41E6-813A-FFD83C9165C0}"/>
              </a:ext>
            </a:extLst>
          </p:cNvPr>
          <p:cNvSpPr/>
          <p:nvPr/>
        </p:nvSpPr>
        <p:spPr>
          <a:xfrm>
            <a:off x="7330219" y="8440292"/>
            <a:ext cx="2288947" cy="866665"/>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49361A42-A87D-4FCD-B7A0-D084BF3A0BB2}"/>
              </a:ext>
            </a:extLst>
          </p:cNvPr>
          <p:cNvGrpSpPr/>
          <p:nvPr/>
        </p:nvGrpSpPr>
        <p:grpSpPr>
          <a:xfrm>
            <a:off x="7928798" y="8219964"/>
            <a:ext cx="1034607" cy="1217232"/>
            <a:chOff x="17193827" y="8096876"/>
            <a:chExt cx="1034607" cy="1217232"/>
          </a:xfrm>
        </p:grpSpPr>
        <p:sp>
          <p:nvSpPr>
            <p:cNvPr id="90" name="직사각형 89">
              <a:extLst>
                <a:ext uri="{FF2B5EF4-FFF2-40B4-BE49-F238E27FC236}">
                  <a16:creationId xmlns:a16="http://schemas.microsoft.com/office/drawing/2014/main" id="{775FFC55-597E-4994-BB56-174955DAC9BB}"/>
                </a:ext>
              </a:extLst>
            </p:cNvPr>
            <p:cNvSpPr/>
            <p:nvPr/>
          </p:nvSpPr>
          <p:spPr>
            <a:xfrm>
              <a:off x="17193827" y="8102099"/>
              <a:ext cx="1034607" cy="121200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1" name="그룹 90">
              <a:extLst>
                <a:ext uri="{FF2B5EF4-FFF2-40B4-BE49-F238E27FC236}">
                  <a16:creationId xmlns:a16="http://schemas.microsoft.com/office/drawing/2014/main" id="{D4CD19E6-6DBA-417C-BD93-CCE5416B8B74}"/>
                </a:ext>
              </a:extLst>
            </p:cNvPr>
            <p:cNvGrpSpPr/>
            <p:nvPr/>
          </p:nvGrpSpPr>
          <p:grpSpPr>
            <a:xfrm>
              <a:off x="17345147" y="8399429"/>
              <a:ext cx="742477" cy="748294"/>
              <a:chOff x="15057660" y="5244223"/>
              <a:chExt cx="1058927" cy="1285962"/>
            </a:xfrm>
          </p:grpSpPr>
          <p:grpSp>
            <p:nvGrpSpPr>
              <p:cNvPr id="99" name="그룹 98">
                <a:extLst>
                  <a:ext uri="{FF2B5EF4-FFF2-40B4-BE49-F238E27FC236}">
                    <a16:creationId xmlns:a16="http://schemas.microsoft.com/office/drawing/2014/main" id="{4F355C81-7FAC-4955-8844-2AD9D0D3DDFE}"/>
                  </a:ext>
                </a:extLst>
              </p:cNvPr>
              <p:cNvGrpSpPr/>
              <p:nvPr/>
            </p:nvGrpSpPr>
            <p:grpSpPr>
              <a:xfrm>
                <a:off x="15086565" y="5381730"/>
                <a:ext cx="978245" cy="1137471"/>
                <a:chOff x="14814014" y="4838451"/>
                <a:chExt cx="954277" cy="1049113"/>
              </a:xfrm>
            </p:grpSpPr>
            <p:pic>
              <p:nvPicPr>
                <p:cNvPr id="101" name="Picture 4" descr="Free File Icon, Symbol. PNG, SVG Download.">
                  <a:extLst>
                    <a:ext uri="{FF2B5EF4-FFF2-40B4-BE49-F238E27FC236}">
                      <a16:creationId xmlns:a16="http://schemas.microsoft.com/office/drawing/2014/main" id="{1A248F7E-F952-4A04-9383-9D1A31C159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71374" y="4838451"/>
                  <a:ext cx="672742" cy="672744"/>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018EBE52-33D4-4EF9-8E97-72A61B476B6E}"/>
                    </a:ext>
                  </a:extLst>
                </p:cNvPr>
                <p:cNvSpPr txBox="1"/>
                <p:nvPr/>
              </p:nvSpPr>
              <p:spPr>
                <a:xfrm>
                  <a:off x="14814014" y="5497296"/>
                  <a:ext cx="954277" cy="390268"/>
                </a:xfrm>
                <a:prstGeom prst="rect">
                  <a:avLst/>
                </a:prstGeom>
                <a:noFill/>
              </p:spPr>
              <p:txBody>
                <a:bodyPr wrap="square" rtlCol="0">
                  <a:spAutoFit/>
                </a:bodyPr>
                <a:lstStyle/>
                <a:p>
                  <a:pPr algn="ctr"/>
                  <a:r>
                    <a:rPr lang="en-US" altLang="ko-KR" sz="1000" b="1" dirty="0">
                      <a:solidFill>
                        <a:schemeClr val="bg1"/>
                      </a:solidFill>
                      <a:latin typeface="+mj-ea"/>
                      <a:ea typeface="+mj-ea"/>
                    </a:rPr>
                    <a:t>B.py</a:t>
                  </a:r>
                  <a:endParaRPr lang="ko-KR" altLang="en-US" sz="1000" b="1" dirty="0">
                    <a:solidFill>
                      <a:schemeClr val="bg1"/>
                    </a:solidFill>
                    <a:latin typeface="+mj-ea"/>
                    <a:ea typeface="+mj-ea"/>
                  </a:endParaRPr>
                </a:p>
              </p:txBody>
            </p:sp>
          </p:grpSp>
          <p:sp>
            <p:nvSpPr>
              <p:cNvPr id="100" name="직사각형 99">
                <a:extLst>
                  <a:ext uri="{FF2B5EF4-FFF2-40B4-BE49-F238E27FC236}">
                    <a16:creationId xmlns:a16="http://schemas.microsoft.com/office/drawing/2014/main" id="{C62427DA-0834-4D15-9E7E-84437B5D0FD2}"/>
                  </a:ext>
                </a:extLst>
              </p:cNvPr>
              <p:cNvSpPr/>
              <p:nvPr/>
            </p:nvSpPr>
            <p:spPr>
              <a:xfrm>
                <a:off x="15057660" y="5244223"/>
                <a:ext cx="1058927" cy="12859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3" name="TextBox 102">
              <a:extLst>
                <a:ext uri="{FF2B5EF4-FFF2-40B4-BE49-F238E27FC236}">
                  <a16:creationId xmlns:a16="http://schemas.microsoft.com/office/drawing/2014/main" id="{AA5C0898-7CA8-4CF2-8683-B1C7457184AA}"/>
                </a:ext>
              </a:extLst>
            </p:cNvPr>
            <p:cNvSpPr txBox="1"/>
            <p:nvPr/>
          </p:nvSpPr>
          <p:spPr>
            <a:xfrm>
              <a:off x="17262193" y="8096876"/>
              <a:ext cx="892348" cy="307777"/>
            </a:xfrm>
            <a:prstGeom prst="rect">
              <a:avLst/>
            </a:prstGeom>
            <a:noFill/>
          </p:spPr>
          <p:txBody>
            <a:bodyPr wrap="square" rtlCol="0">
              <a:spAutoFit/>
            </a:bodyPr>
            <a:lstStyle/>
            <a:p>
              <a:pPr algn="ctr"/>
              <a:r>
                <a:rPr lang="ko-KR" altLang="en-US" sz="1400" dirty="0">
                  <a:solidFill>
                    <a:schemeClr val="bg1"/>
                  </a:solidFill>
                  <a:latin typeface="12롯데마트드림Bold" panose="02020603020101020101" pitchFamily="18" charset="-127"/>
                  <a:ea typeface="12롯데마트드림Bold" panose="02020603020101020101" pitchFamily="18" charset="-127"/>
                </a:rPr>
                <a:t>스냅샵</a:t>
              </a:r>
            </a:p>
          </p:txBody>
        </p:sp>
      </p:grpSp>
      <p:grpSp>
        <p:nvGrpSpPr>
          <p:cNvPr id="9" name="그룹 8">
            <a:extLst>
              <a:ext uri="{FF2B5EF4-FFF2-40B4-BE49-F238E27FC236}">
                <a16:creationId xmlns:a16="http://schemas.microsoft.com/office/drawing/2014/main" id="{5306628D-F906-4416-9748-E7C569479F68}"/>
              </a:ext>
            </a:extLst>
          </p:cNvPr>
          <p:cNvGrpSpPr/>
          <p:nvPr/>
        </p:nvGrpSpPr>
        <p:grpSpPr>
          <a:xfrm>
            <a:off x="7859513" y="4017148"/>
            <a:ext cx="1034607" cy="1217232"/>
            <a:chOff x="16437613" y="3019540"/>
            <a:chExt cx="1034607" cy="1217232"/>
          </a:xfrm>
        </p:grpSpPr>
        <p:sp>
          <p:nvSpPr>
            <p:cNvPr id="104" name="직사각형 103">
              <a:extLst>
                <a:ext uri="{FF2B5EF4-FFF2-40B4-BE49-F238E27FC236}">
                  <a16:creationId xmlns:a16="http://schemas.microsoft.com/office/drawing/2014/main" id="{D7EB6E45-AA01-4F4A-B0BC-DBA684490A2E}"/>
                </a:ext>
              </a:extLst>
            </p:cNvPr>
            <p:cNvSpPr/>
            <p:nvPr/>
          </p:nvSpPr>
          <p:spPr>
            <a:xfrm>
              <a:off x="16437613" y="3024763"/>
              <a:ext cx="1034607" cy="121200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5" name="그룹 104">
              <a:extLst>
                <a:ext uri="{FF2B5EF4-FFF2-40B4-BE49-F238E27FC236}">
                  <a16:creationId xmlns:a16="http://schemas.microsoft.com/office/drawing/2014/main" id="{B9EEC528-FA93-4DB6-90A7-090F384E2929}"/>
                </a:ext>
              </a:extLst>
            </p:cNvPr>
            <p:cNvGrpSpPr/>
            <p:nvPr/>
          </p:nvGrpSpPr>
          <p:grpSpPr>
            <a:xfrm>
              <a:off x="16588933" y="3322093"/>
              <a:ext cx="742477" cy="748294"/>
              <a:chOff x="15057660" y="5244223"/>
              <a:chExt cx="1058927" cy="1285962"/>
            </a:xfrm>
          </p:grpSpPr>
          <p:grpSp>
            <p:nvGrpSpPr>
              <p:cNvPr id="106" name="그룹 105">
                <a:extLst>
                  <a:ext uri="{FF2B5EF4-FFF2-40B4-BE49-F238E27FC236}">
                    <a16:creationId xmlns:a16="http://schemas.microsoft.com/office/drawing/2014/main" id="{3237A9BE-4D8D-40DF-AE5C-9683B4617E54}"/>
                  </a:ext>
                </a:extLst>
              </p:cNvPr>
              <p:cNvGrpSpPr/>
              <p:nvPr/>
            </p:nvGrpSpPr>
            <p:grpSpPr>
              <a:xfrm>
                <a:off x="15086565" y="5381730"/>
                <a:ext cx="978245" cy="1137471"/>
                <a:chOff x="14814014" y="4838451"/>
                <a:chExt cx="954277" cy="1049113"/>
              </a:xfrm>
            </p:grpSpPr>
            <p:pic>
              <p:nvPicPr>
                <p:cNvPr id="108" name="Picture 4" descr="Free File Icon, Symbol. PNG, SVG Download.">
                  <a:extLst>
                    <a:ext uri="{FF2B5EF4-FFF2-40B4-BE49-F238E27FC236}">
                      <a16:creationId xmlns:a16="http://schemas.microsoft.com/office/drawing/2014/main" id="{A42DF949-31EB-4EBE-A629-1AF50867E6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71374" y="4838451"/>
                  <a:ext cx="672742" cy="672744"/>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9256F10F-034A-4372-B183-7651E1394A7C}"/>
                    </a:ext>
                  </a:extLst>
                </p:cNvPr>
                <p:cNvSpPr txBox="1"/>
                <p:nvPr/>
              </p:nvSpPr>
              <p:spPr>
                <a:xfrm>
                  <a:off x="14814014" y="5497296"/>
                  <a:ext cx="954277" cy="390268"/>
                </a:xfrm>
                <a:prstGeom prst="rect">
                  <a:avLst/>
                </a:prstGeom>
                <a:noFill/>
              </p:spPr>
              <p:txBody>
                <a:bodyPr wrap="square" rtlCol="0">
                  <a:spAutoFit/>
                </a:bodyPr>
                <a:lstStyle/>
                <a:p>
                  <a:pPr algn="ctr"/>
                  <a:r>
                    <a:rPr lang="en-US" altLang="ko-KR" sz="1000" b="1" dirty="0">
                      <a:solidFill>
                        <a:schemeClr val="bg1"/>
                      </a:solidFill>
                      <a:latin typeface="+mj-ea"/>
                      <a:ea typeface="+mj-ea"/>
                    </a:rPr>
                    <a:t>A.py</a:t>
                  </a:r>
                  <a:endParaRPr lang="ko-KR" altLang="en-US" sz="1000" b="1" dirty="0">
                    <a:solidFill>
                      <a:schemeClr val="bg1"/>
                    </a:solidFill>
                    <a:latin typeface="+mj-ea"/>
                    <a:ea typeface="+mj-ea"/>
                  </a:endParaRPr>
                </a:p>
              </p:txBody>
            </p:sp>
          </p:grpSp>
          <p:sp>
            <p:nvSpPr>
              <p:cNvPr id="107" name="직사각형 106">
                <a:extLst>
                  <a:ext uri="{FF2B5EF4-FFF2-40B4-BE49-F238E27FC236}">
                    <a16:creationId xmlns:a16="http://schemas.microsoft.com/office/drawing/2014/main" id="{2A14372A-2C53-4418-BCF0-9BC39A6A06C3}"/>
                  </a:ext>
                </a:extLst>
              </p:cNvPr>
              <p:cNvSpPr/>
              <p:nvPr/>
            </p:nvSpPr>
            <p:spPr>
              <a:xfrm>
                <a:off x="15057660" y="5244223"/>
                <a:ext cx="1058927" cy="128596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10" name="TextBox 109">
              <a:extLst>
                <a:ext uri="{FF2B5EF4-FFF2-40B4-BE49-F238E27FC236}">
                  <a16:creationId xmlns:a16="http://schemas.microsoft.com/office/drawing/2014/main" id="{DEC1FBE8-BC55-4A27-8A06-7FDEBE37DA56}"/>
                </a:ext>
              </a:extLst>
            </p:cNvPr>
            <p:cNvSpPr txBox="1"/>
            <p:nvPr/>
          </p:nvSpPr>
          <p:spPr>
            <a:xfrm>
              <a:off x="16505979" y="3019540"/>
              <a:ext cx="892348" cy="307777"/>
            </a:xfrm>
            <a:prstGeom prst="rect">
              <a:avLst/>
            </a:prstGeom>
            <a:noFill/>
          </p:spPr>
          <p:txBody>
            <a:bodyPr wrap="square" rtlCol="0">
              <a:spAutoFit/>
            </a:bodyPr>
            <a:lstStyle/>
            <a:p>
              <a:pPr algn="ctr"/>
              <a:r>
                <a:rPr lang="ko-KR" altLang="en-US" sz="1400" dirty="0">
                  <a:solidFill>
                    <a:schemeClr val="bg1"/>
                  </a:solidFill>
                  <a:latin typeface="12롯데마트드림Bold" panose="02020603020101020101" pitchFamily="18" charset="-127"/>
                  <a:ea typeface="12롯데마트드림Bold" panose="02020603020101020101" pitchFamily="18" charset="-127"/>
                </a:rPr>
                <a:t>스냅샵</a:t>
              </a:r>
            </a:p>
          </p:txBody>
        </p:sp>
      </p:grpSp>
      <p:pic>
        <p:nvPicPr>
          <p:cNvPr id="16" name="그림 15">
            <a:extLst>
              <a:ext uri="{FF2B5EF4-FFF2-40B4-BE49-F238E27FC236}">
                <a16:creationId xmlns:a16="http://schemas.microsoft.com/office/drawing/2014/main" id="{8E46D77A-75E3-4987-A91E-33DC6ED86922}"/>
              </a:ext>
            </a:extLst>
          </p:cNvPr>
          <p:cNvPicPr>
            <a:picLocks noChangeAspect="1"/>
          </p:cNvPicPr>
          <p:nvPr/>
        </p:nvPicPr>
        <p:blipFill>
          <a:blip r:embed="rId10"/>
          <a:stretch>
            <a:fillRect/>
          </a:stretch>
        </p:blipFill>
        <p:spPr>
          <a:xfrm>
            <a:off x="13969853" y="3275872"/>
            <a:ext cx="2695575" cy="3382280"/>
          </a:xfrm>
          <a:prstGeom prst="rect">
            <a:avLst/>
          </a:prstGeom>
        </p:spPr>
      </p:pic>
      <p:grpSp>
        <p:nvGrpSpPr>
          <p:cNvPr id="17" name="그룹 16">
            <a:extLst>
              <a:ext uri="{FF2B5EF4-FFF2-40B4-BE49-F238E27FC236}">
                <a16:creationId xmlns:a16="http://schemas.microsoft.com/office/drawing/2014/main" id="{D221BB83-B01D-47FD-8834-26CE6BF4FD44}"/>
              </a:ext>
            </a:extLst>
          </p:cNvPr>
          <p:cNvGrpSpPr/>
          <p:nvPr/>
        </p:nvGrpSpPr>
        <p:grpSpPr>
          <a:xfrm>
            <a:off x="12286853" y="4193109"/>
            <a:ext cx="1594618" cy="1060614"/>
            <a:chOff x="13091374" y="4396001"/>
            <a:chExt cx="1594618" cy="1060614"/>
          </a:xfrm>
          <a:solidFill>
            <a:srgbClr val="FFC000"/>
          </a:solidFill>
        </p:grpSpPr>
        <p:sp>
          <p:nvSpPr>
            <p:cNvPr id="116" name="화살표: 오른쪽 115">
              <a:extLst>
                <a:ext uri="{FF2B5EF4-FFF2-40B4-BE49-F238E27FC236}">
                  <a16:creationId xmlns:a16="http://schemas.microsoft.com/office/drawing/2014/main" id="{A5E6A44B-C6AE-4A62-8F9E-D9505515D11F}"/>
                </a:ext>
              </a:extLst>
            </p:cNvPr>
            <p:cNvSpPr/>
            <p:nvPr/>
          </p:nvSpPr>
          <p:spPr>
            <a:xfrm>
              <a:off x="13094331" y="4589950"/>
              <a:ext cx="1591661" cy="866665"/>
            </a:xfrm>
            <a:prstGeom prst="rightArrow">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2CCC0CF-E898-4CF9-9682-E15B5B8B80D4}"/>
                </a:ext>
              </a:extLst>
            </p:cNvPr>
            <p:cNvSpPr txBox="1"/>
            <p:nvPr/>
          </p:nvSpPr>
          <p:spPr>
            <a:xfrm>
              <a:off x="13091374" y="4792065"/>
              <a:ext cx="1394179" cy="461665"/>
            </a:xfrm>
            <a:prstGeom prst="rect">
              <a:avLst/>
            </a:prstGeom>
            <a:grpFill/>
            <a:ln>
              <a:solidFill>
                <a:srgbClr val="FFC000"/>
              </a:solidFill>
            </a:ln>
          </p:spPr>
          <p:txBody>
            <a:bodyPr wrap="square" rtlCol="0">
              <a:spAutoFit/>
            </a:bodyPr>
            <a:lstStyle/>
            <a:p>
              <a:pPr algn="ctr"/>
              <a:r>
                <a:rPr lang="en-US" altLang="ko-KR" sz="2400" b="1" dirty="0">
                  <a:latin typeface="+mj-lt"/>
                  <a:ea typeface="12롯데마트드림Bold" panose="02020603020101020101" pitchFamily="18" charset="-127"/>
                </a:rPr>
                <a:t>git</a:t>
              </a:r>
              <a:r>
                <a:rPr lang="ko-KR" altLang="en-US" sz="2400" b="1" dirty="0">
                  <a:latin typeface="+mj-lt"/>
                  <a:ea typeface="12롯데마트드림Bold" panose="02020603020101020101" pitchFamily="18" charset="-127"/>
                </a:rPr>
                <a:t> </a:t>
              </a:r>
              <a:r>
                <a:rPr lang="en-US" altLang="ko-KR" sz="2400" b="1" dirty="0">
                  <a:latin typeface="+mj-lt"/>
                  <a:ea typeface="12롯데마트드림Bold" panose="02020603020101020101" pitchFamily="18" charset="-127"/>
                </a:rPr>
                <a:t>push</a:t>
              </a:r>
              <a:endParaRPr lang="ko-KR" altLang="en-US" sz="2400" b="1" dirty="0">
                <a:latin typeface="+mj-lt"/>
                <a:ea typeface="12롯데마트드림Bold" panose="02020603020101020101" pitchFamily="18" charset="-127"/>
              </a:endParaRPr>
            </a:p>
          </p:txBody>
        </p:sp>
        <p:pic>
          <p:nvPicPr>
            <p:cNvPr id="117" name="그림 116">
              <a:extLst>
                <a:ext uri="{FF2B5EF4-FFF2-40B4-BE49-F238E27FC236}">
                  <a16:creationId xmlns:a16="http://schemas.microsoft.com/office/drawing/2014/main" id="{9BAF9979-50A8-4639-8A28-EA43A1F8E18A}"/>
                </a:ext>
              </a:extLst>
            </p:cNvPr>
            <p:cNvPicPr>
              <a:picLocks noChangeAspect="1"/>
            </p:cNvPicPr>
            <p:nvPr/>
          </p:nvPicPr>
          <p:blipFill rotWithShape="1">
            <a:blip r:embed="rId11"/>
            <a:srcRect l="2791" t="32005" r="92707" b="32880"/>
            <a:stretch/>
          </p:blipFill>
          <p:spPr>
            <a:xfrm>
              <a:off x="13559863" y="4396001"/>
              <a:ext cx="457199" cy="442591"/>
            </a:xfrm>
            <a:prstGeom prst="rect">
              <a:avLst/>
            </a:prstGeom>
            <a:grpFill/>
            <a:ln>
              <a:noFill/>
            </a:ln>
          </p:spPr>
        </p:pic>
      </p:grpSp>
      <p:grpSp>
        <p:nvGrpSpPr>
          <p:cNvPr id="12" name="그룹 11">
            <a:extLst>
              <a:ext uri="{FF2B5EF4-FFF2-40B4-BE49-F238E27FC236}">
                <a16:creationId xmlns:a16="http://schemas.microsoft.com/office/drawing/2014/main" id="{7F188627-CE14-463F-A2F1-F7144C4DDC26}"/>
              </a:ext>
            </a:extLst>
          </p:cNvPr>
          <p:cNvGrpSpPr/>
          <p:nvPr/>
        </p:nvGrpSpPr>
        <p:grpSpPr>
          <a:xfrm>
            <a:off x="12027866" y="6928221"/>
            <a:ext cx="2111562" cy="2653093"/>
            <a:chOff x="12032940" y="6546946"/>
            <a:chExt cx="2111562" cy="2653093"/>
          </a:xfrm>
        </p:grpSpPr>
        <p:sp>
          <p:nvSpPr>
            <p:cNvPr id="3" name="화살표: 위로 굽음 2">
              <a:extLst>
                <a:ext uri="{FF2B5EF4-FFF2-40B4-BE49-F238E27FC236}">
                  <a16:creationId xmlns:a16="http://schemas.microsoft.com/office/drawing/2014/main" id="{C45CA7AB-B8D9-4BAF-82E3-5A68F8EB88D2}"/>
                </a:ext>
              </a:extLst>
            </p:cNvPr>
            <p:cNvSpPr/>
            <p:nvPr/>
          </p:nvSpPr>
          <p:spPr>
            <a:xfrm rot="7618666">
              <a:off x="12186581" y="7083041"/>
              <a:ext cx="2494015" cy="1421826"/>
            </a:xfrm>
            <a:prstGeom prst="bentUpArrow">
              <a:avLst>
                <a:gd name="adj1" fmla="val 23119"/>
                <a:gd name="adj2" fmla="val 22293"/>
                <a:gd name="adj3" fmla="val 34464"/>
              </a:avLst>
            </a:prstGeom>
            <a:solidFill>
              <a:srgbClr val="C5E0B4"/>
            </a:solidFill>
            <a:ln>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TextBox 119">
              <a:extLst>
                <a:ext uri="{FF2B5EF4-FFF2-40B4-BE49-F238E27FC236}">
                  <a16:creationId xmlns:a16="http://schemas.microsoft.com/office/drawing/2014/main" id="{DC3D85B9-7E00-4FD0-8D28-75E8F5F70880}"/>
                </a:ext>
              </a:extLst>
            </p:cNvPr>
            <p:cNvSpPr txBox="1"/>
            <p:nvPr/>
          </p:nvSpPr>
          <p:spPr>
            <a:xfrm>
              <a:off x="12032940" y="7261047"/>
              <a:ext cx="1697397" cy="1938992"/>
            </a:xfrm>
            <a:prstGeom prst="rect">
              <a:avLst/>
            </a:prstGeom>
            <a:noFill/>
          </p:spPr>
          <p:txBody>
            <a:bodyPr wrap="square" rtlCol="0">
              <a:spAutoFit/>
            </a:bodyPr>
            <a:lstStyle/>
            <a:p>
              <a:pPr algn="ctr"/>
              <a:r>
                <a:rPr lang="en-US" altLang="ko-KR" sz="2400" b="1" dirty="0">
                  <a:latin typeface="+mj-lt"/>
                  <a:ea typeface="12롯데마트드림Bold" panose="02020603020101020101" pitchFamily="18" charset="-127"/>
                </a:rPr>
                <a:t>git pull</a:t>
              </a:r>
            </a:p>
            <a:p>
              <a:pPr algn="ctr"/>
              <a:r>
                <a:rPr lang="en-US" altLang="ko-KR" sz="2400" b="1" dirty="0">
                  <a:latin typeface="+mj-lt"/>
                  <a:ea typeface="12롯데마트드림Bold" panose="02020603020101020101" pitchFamily="18" charset="-127"/>
                </a:rPr>
                <a:t>or</a:t>
              </a:r>
            </a:p>
            <a:p>
              <a:pPr algn="ctr"/>
              <a:r>
                <a:rPr lang="en-US" altLang="ko-KR" sz="2400" b="1" dirty="0">
                  <a:latin typeface="+mj-lt"/>
                  <a:ea typeface="12롯데마트드림Bold" panose="02020603020101020101" pitchFamily="18" charset="-127"/>
                </a:rPr>
                <a:t>git fetch</a:t>
              </a:r>
            </a:p>
            <a:p>
              <a:pPr algn="ctr"/>
              <a:r>
                <a:rPr lang="en-US" altLang="ko-KR" sz="2400" b="1" dirty="0">
                  <a:latin typeface="+mj-lt"/>
                  <a:ea typeface="12롯데마트드림Bold" panose="02020603020101020101" pitchFamily="18" charset="-127"/>
                </a:rPr>
                <a:t>+</a:t>
              </a:r>
            </a:p>
            <a:p>
              <a:pPr algn="ctr"/>
              <a:r>
                <a:rPr lang="en-US" altLang="ko-KR" sz="2400" b="1" dirty="0">
                  <a:latin typeface="+mj-lt"/>
                  <a:ea typeface="12롯데마트드림Bold" panose="02020603020101020101" pitchFamily="18" charset="-127"/>
                </a:rPr>
                <a:t>git merge</a:t>
              </a:r>
            </a:p>
          </p:txBody>
        </p:sp>
        <p:pic>
          <p:nvPicPr>
            <p:cNvPr id="118" name="그림 117">
              <a:extLst>
                <a:ext uri="{FF2B5EF4-FFF2-40B4-BE49-F238E27FC236}">
                  <a16:creationId xmlns:a16="http://schemas.microsoft.com/office/drawing/2014/main" id="{460B2E0F-78C2-4667-8A4A-4BEA9D83775E}"/>
                </a:ext>
              </a:extLst>
            </p:cNvPr>
            <p:cNvPicPr>
              <a:picLocks noChangeAspect="1"/>
            </p:cNvPicPr>
            <p:nvPr/>
          </p:nvPicPr>
          <p:blipFill rotWithShape="1">
            <a:blip r:embed="rId12"/>
            <a:srcRect l="14962" t="32996" r="80966" b="34351"/>
            <a:stretch/>
          </p:blipFill>
          <p:spPr>
            <a:xfrm>
              <a:off x="12708815" y="6716847"/>
              <a:ext cx="435885" cy="433894"/>
            </a:xfrm>
            <a:prstGeom prst="rect">
              <a:avLst/>
            </a:prstGeom>
          </p:spPr>
        </p:pic>
      </p:grpSp>
      <p:sp>
        <p:nvSpPr>
          <p:cNvPr id="47" name="TextBox 46">
            <a:extLst>
              <a:ext uri="{FF2B5EF4-FFF2-40B4-BE49-F238E27FC236}">
                <a16:creationId xmlns:a16="http://schemas.microsoft.com/office/drawing/2014/main" id="{7248C236-1101-4A70-ABC2-D5937D768EDC}"/>
              </a:ext>
            </a:extLst>
          </p:cNvPr>
          <p:cNvSpPr txBox="1"/>
          <p:nvPr/>
        </p:nvSpPr>
        <p:spPr>
          <a:xfrm>
            <a:off x="3205777" y="5094837"/>
            <a:ext cx="1394179" cy="461665"/>
          </a:xfrm>
          <a:prstGeom prst="rect">
            <a:avLst/>
          </a:prstGeom>
          <a:noFill/>
          <a:ln>
            <a:noFill/>
          </a:ln>
        </p:spPr>
        <p:txBody>
          <a:bodyPr wrap="square" rtlCol="0">
            <a:spAutoFit/>
          </a:bodyPr>
          <a:lstStyle/>
          <a:p>
            <a:pPr algn="ctr"/>
            <a:r>
              <a:rPr lang="en-US" altLang="ko-KR" sz="2400" b="1" dirty="0">
                <a:latin typeface="+mj-lt"/>
                <a:ea typeface="12롯데마트드림Bold" panose="02020603020101020101" pitchFamily="18" charset="-127"/>
              </a:rPr>
              <a:t>git</a:t>
            </a:r>
            <a:r>
              <a:rPr lang="ko-KR" altLang="en-US" sz="2400" b="1" dirty="0">
                <a:latin typeface="+mj-lt"/>
                <a:ea typeface="12롯데마트드림Bold" panose="02020603020101020101" pitchFamily="18" charset="-127"/>
              </a:rPr>
              <a:t> </a:t>
            </a:r>
            <a:r>
              <a:rPr lang="en-US" altLang="ko-KR" sz="2400" b="1" dirty="0">
                <a:latin typeface="+mj-lt"/>
                <a:ea typeface="12롯데마트드림Bold" panose="02020603020101020101" pitchFamily="18" charset="-127"/>
              </a:rPr>
              <a:t>clone</a:t>
            </a:r>
            <a:endParaRPr lang="ko-KR" altLang="en-US" sz="2400" b="1" dirty="0">
              <a:latin typeface="+mj-lt"/>
              <a:ea typeface="12롯데마트드림Bold" panose="02020603020101020101" pitchFamily="18" charset="-127"/>
            </a:endParaRPr>
          </a:p>
        </p:txBody>
      </p:sp>
      <p:sp>
        <p:nvSpPr>
          <p:cNvPr id="48" name="TextBox 47">
            <a:extLst>
              <a:ext uri="{FF2B5EF4-FFF2-40B4-BE49-F238E27FC236}">
                <a16:creationId xmlns:a16="http://schemas.microsoft.com/office/drawing/2014/main" id="{DF69D40C-69F2-41CC-BFB1-93252785F934}"/>
              </a:ext>
            </a:extLst>
          </p:cNvPr>
          <p:cNvSpPr txBox="1"/>
          <p:nvPr/>
        </p:nvSpPr>
        <p:spPr>
          <a:xfrm>
            <a:off x="3140545" y="7204667"/>
            <a:ext cx="1394179" cy="461665"/>
          </a:xfrm>
          <a:prstGeom prst="rect">
            <a:avLst/>
          </a:prstGeom>
          <a:noFill/>
          <a:ln>
            <a:noFill/>
          </a:ln>
        </p:spPr>
        <p:txBody>
          <a:bodyPr wrap="square" rtlCol="0">
            <a:spAutoFit/>
          </a:bodyPr>
          <a:lstStyle/>
          <a:p>
            <a:pPr algn="ctr"/>
            <a:r>
              <a:rPr lang="en-US" altLang="ko-KR" sz="2400" b="1" dirty="0">
                <a:latin typeface="+mj-lt"/>
                <a:ea typeface="12롯데마트드림Bold" panose="02020603020101020101" pitchFamily="18" charset="-127"/>
              </a:rPr>
              <a:t>git</a:t>
            </a:r>
            <a:r>
              <a:rPr lang="ko-KR" altLang="en-US" sz="2400" b="1" dirty="0">
                <a:latin typeface="+mj-lt"/>
                <a:ea typeface="12롯데마트드림Bold" panose="02020603020101020101" pitchFamily="18" charset="-127"/>
              </a:rPr>
              <a:t> </a:t>
            </a:r>
            <a:r>
              <a:rPr lang="en-US" altLang="ko-KR" sz="2400" b="1" dirty="0">
                <a:latin typeface="+mj-lt"/>
                <a:ea typeface="12롯데마트드림Bold" panose="02020603020101020101" pitchFamily="18" charset="-127"/>
              </a:rPr>
              <a:t>clone</a:t>
            </a:r>
            <a:endParaRPr lang="ko-KR" altLang="en-US" sz="2400" b="1" dirty="0">
              <a:latin typeface="+mj-lt"/>
              <a:ea typeface="12롯데마트드림Bold" panose="02020603020101020101" pitchFamily="18" charset="-127"/>
            </a:endParaRPr>
          </a:p>
        </p:txBody>
      </p:sp>
      <p:sp>
        <p:nvSpPr>
          <p:cNvPr id="49" name="TextBox 48">
            <a:extLst>
              <a:ext uri="{FF2B5EF4-FFF2-40B4-BE49-F238E27FC236}">
                <a16:creationId xmlns:a16="http://schemas.microsoft.com/office/drawing/2014/main" id="{A2C0D595-183E-4100-9491-DF933EC3A542}"/>
              </a:ext>
            </a:extLst>
          </p:cNvPr>
          <p:cNvSpPr txBox="1"/>
          <p:nvPr/>
        </p:nvSpPr>
        <p:spPr>
          <a:xfrm>
            <a:off x="7214274" y="9581314"/>
            <a:ext cx="2552700" cy="400110"/>
          </a:xfrm>
          <a:prstGeom prst="rect">
            <a:avLst/>
          </a:prstGeom>
          <a:noFill/>
          <a:ln>
            <a:noFill/>
          </a:ln>
        </p:spPr>
        <p:txBody>
          <a:bodyPr wrap="square" rtlCol="0">
            <a:spAutoFit/>
          </a:bodyPr>
          <a:lstStyle/>
          <a:p>
            <a:pPr algn="ctr"/>
            <a:r>
              <a:rPr lang="en-US" altLang="ko-KR" sz="2000" b="1" dirty="0">
                <a:latin typeface="+mj-lt"/>
                <a:ea typeface="12롯데마트드림Bold" panose="02020603020101020101" pitchFamily="18" charset="-127"/>
              </a:rPr>
              <a:t>git</a:t>
            </a:r>
            <a:r>
              <a:rPr lang="ko-KR" altLang="en-US" sz="2000" b="1" dirty="0">
                <a:latin typeface="+mj-lt"/>
                <a:ea typeface="12롯데마트드림Bold" panose="02020603020101020101" pitchFamily="18" charset="-127"/>
              </a:rPr>
              <a:t> </a:t>
            </a:r>
            <a:r>
              <a:rPr lang="en-US" altLang="ko-KR" sz="2000" b="1" dirty="0">
                <a:latin typeface="+mj-lt"/>
                <a:ea typeface="12롯데마트드림Bold" panose="02020603020101020101" pitchFamily="18" charset="-127"/>
              </a:rPr>
              <a:t>add &amp; git commit</a:t>
            </a:r>
            <a:endParaRPr lang="ko-KR" altLang="en-US" sz="2000" b="1" dirty="0">
              <a:latin typeface="+mj-lt"/>
              <a:ea typeface="12롯데마트드림Bold" panose="02020603020101020101" pitchFamily="18" charset="-127"/>
            </a:endParaRPr>
          </a:p>
        </p:txBody>
      </p:sp>
      <p:sp>
        <p:nvSpPr>
          <p:cNvPr id="52" name="TextBox 51">
            <a:extLst>
              <a:ext uri="{FF2B5EF4-FFF2-40B4-BE49-F238E27FC236}">
                <a16:creationId xmlns:a16="http://schemas.microsoft.com/office/drawing/2014/main" id="{7ED50BE4-A152-4B66-A30B-6935CEBD9CA6}"/>
              </a:ext>
            </a:extLst>
          </p:cNvPr>
          <p:cNvSpPr txBox="1"/>
          <p:nvPr/>
        </p:nvSpPr>
        <p:spPr>
          <a:xfrm>
            <a:off x="7105721" y="5318850"/>
            <a:ext cx="2552700" cy="400110"/>
          </a:xfrm>
          <a:prstGeom prst="rect">
            <a:avLst/>
          </a:prstGeom>
          <a:noFill/>
          <a:ln>
            <a:noFill/>
          </a:ln>
        </p:spPr>
        <p:txBody>
          <a:bodyPr wrap="square" rtlCol="0">
            <a:spAutoFit/>
          </a:bodyPr>
          <a:lstStyle/>
          <a:p>
            <a:pPr algn="ctr"/>
            <a:r>
              <a:rPr lang="en-US" altLang="ko-KR" sz="2000" b="1" dirty="0">
                <a:latin typeface="+mj-lt"/>
                <a:ea typeface="12롯데마트드림Bold" panose="02020603020101020101" pitchFamily="18" charset="-127"/>
              </a:rPr>
              <a:t>git</a:t>
            </a:r>
            <a:r>
              <a:rPr lang="ko-KR" altLang="en-US" sz="2000" b="1" dirty="0">
                <a:latin typeface="+mj-lt"/>
                <a:ea typeface="12롯데마트드림Bold" panose="02020603020101020101" pitchFamily="18" charset="-127"/>
              </a:rPr>
              <a:t> </a:t>
            </a:r>
            <a:r>
              <a:rPr lang="en-US" altLang="ko-KR" sz="2000" b="1" dirty="0">
                <a:latin typeface="+mj-lt"/>
                <a:ea typeface="12롯데마트드림Bold" panose="02020603020101020101" pitchFamily="18" charset="-127"/>
              </a:rPr>
              <a:t>add &amp; git commit</a:t>
            </a:r>
            <a:endParaRPr lang="ko-KR" altLang="en-US" sz="2000" b="1" dirty="0">
              <a:latin typeface="+mj-lt"/>
              <a:ea typeface="12롯데마트드림Bold" panose="02020603020101020101" pitchFamily="18" charset="-127"/>
            </a:endParaRPr>
          </a:p>
        </p:txBody>
      </p:sp>
      <p:pic>
        <p:nvPicPr>
          <p:cNvPr id="11" name="그림 10">
            <a:extLst>
              <a:ext uri="{FF2B5EF4-FFF2-40B4-BE49-F238E27FC236}">
                <a16:creationId xmlns:a16="http://schemas.microsoft.com/office/drawing/2014/main" id="{10C40D13-C5D6-49B8-9CDE-65C4DBBC17F6}"/>
              </a:ext>
            </a:extLst>
          </p:cNvPr>
          <p:cNvPicPr>
            <a:picLocks noChangeAspect="1"/>
          </p:cNvPicPr>
          <p:nvPr/>
        </p:nvPicPr>
        <p:blipFill>
          <a:blip r:embed="rId13"/>
          <a:stretch>
            <a:fillRect/>
          </a:stretch>
        </p:blipFill>
        <p:spPr>
          <a:xfrm>
            <a:off x="18114378" y="4496119"/>
            <a:ext cx="2998350" cy="3508487"/>
          </a:xfrm>
          <a:prstGeom prst="rect">
            <a:avLst/>
          </a:prstGeom>
        </p:spPr>
      </p:pic>
      <p:grpSp>
        <p:nvGrpSpPr>
          <p:cNvPr id="13" name="그룹 12">
            <a:extLst>
              <a:ext uri="{FF2B5EF4-FFF2-40B4-BE49-F238E27FC236}">
                <a16:creationId xmlns:a16="http://schemas.microsoft.com/office/drawing/2014/main" id="{38A5CF76-6F12-4BAB-8A77-FC7DFC66CEF4}"/>
              </a:ext>
            </a:extLst>
          </p:cNvPr>
          <p:cNvGrpSpPr/>
          <p:nvPr/>
        </p:nvGrpSpPr>
        <p:grpSpPr>
          <a:xfrm>
            <a:off x="16674295" y="7455555"/>
            <a:ext cx="1403266" cy="1167027"/>
            <a:chOff x="16674295" y="7455555"/>
            <a:chExt cx="1403266" cy="1167027"/>
          </a:xfrm>
        </p:grpSpPr>
        <p:grpSp>
          <p:nvGrpSpPr>
            <p:cNvPr id="54" name="그룹 53">
              <a:extLst>
                <a:ext uri="{FF2B5EF4-FFF2-40B4-BE49-F238E27FC236}">
                  <a16:creationId xmlns:a16="http://schemas.microsoft.com/office/drawing/2014/main" id="{9FC1DDCA-8484-4DD6-8651-59E284A6F990}"/>
                </a:ext>
              </a:extLst>
            </p:cNvPr>
            <p:cNvGrpSpPr/>
            <p:nvPr/>
          </p:nvGrpSpPr>
          <p:grpSpPr>
            <a:xfrm rot="19904430">
              <a:off x="16674295" y="7721071"/>
              <a:ext cx="1403266" cy="901511"/>
              <a:chOff x="12578257" y="4477421"/>
              <a:chExt cx="1799271" cy="1084262"/>
            </a:xfrm>
            <a:solidFill>
              <a:srgbClr val="FFC000"/>
            </a:solidFill>
          </p:grpSpPr>
          <p:sp>
            <p:nvSpPr>
              <p:cNvPr id="55" name="화살표: 오른쪽 54">
                <a:extLst>
                  <a:ext uri="{FF2B5EF4-FFF2-40B4-BE49-F238E27FC236}">
                    <a16:creationId xmlns:a16="http://schemas.microsoft.com/office/drawing/2014/main" id="{3480874C-97EE-45CA-9CE2-1E597FF378CD}"/>
                  </a:ext>
                </a:extLst>
              </p:cNvPr>
              <p:cNvSpPr/>
              <p:nvPr/>
            </p:nvSpPr>
            <p:spPr>
              <a:xfrm>
                <a:off x="12727217" y="4477421"/>
                <a:ext cx="1591661" cy="1084262"/>
              </a:xfrm>
              <a:prstGeom prst="rightArrow">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CA723F0A-5171-4E84-82B2-BD404426DB30}"/>
                  </a:ext>
                </a:extLst>
              </p:cNvPr>
              <p:cNvSpPr txBox="1"/>
              <p:nvPr/>
            </p:nvSpPr>
            <p:spPr>
              <a:xfrm>
                <a:off x="12578257" y="4694159"/>
                <a:ext cx="1799271" cy="555252"/>
              </a:xfrm>
              <a:prstGeom prst="rect">
                <a:avLst/>
              </a:prstGeom>
              <a:noFill/>
              <a:ln>
                <a:noFill/>
              </a:ln>
            </p:spPr>
            <p:txBody>
              <a:bodyPr wrap="square" rtlCol="0">
                <a:spAutoFit/>
              </a:bodyPr>
              <a:lstStyle/>
              <a:p>
                <a:pPr algn="ctr"/>
                <a:r>
                  <a:rPr lang="en-US" altLang="ko-KR" sz="2400" b="1" dirty="0">
                    <a:latin typeface="+mj-lt"/>
                    <a:ea typeface="12롯데마트드림Bold" panose="02020603020101020101" pitchFamily="18" charset="-127"/>
                  </a:rPr>
                  <a:t>git</a:t>
                </a:r>
                <a:r>
                  <a:rPr lang="ko-KR" altLang="en-US" sz="2400" b="1" dirty="0">
                    <a:latin typeface="+mj-lt"/>
                    <a:ea typeface="12롯데마트드림Bold" panose="02020603020101020101" pitchFamily="18" charset="-127"/>
                  </a:rPr>
                  <a:t> </a:t>
                </a:r>
                <a:r>
                  <a:rPr lang="en-US" altLang="ko-KR" sz="2400" b="1" dirty="0">
                    <a:latin typeface="+mj-lt"/>
                    <a:ea typeface="12롯데마트드림Bold" panose="02020603020101020101" pitchFamily="18" charset="-127"/>
                  </a:rPr>
                  <a:t>push</a:t>
                </a:r>
                <a:endParaRPr lang="ko-KR" altLang="en-US" sz="2400" b="1" dirty="0">
                  <a:latin typeface="+mj-lt"/>
                  <a:ea typeface="12롯데마트드림Bold" panose="02020603020101020101" pitchFamily="18" charset="-127"/>
                </a:endParaRPr>
              </a:p>
            </p:txBody>
          </p:sp>
        </p:grpSp>
        <p:pic>
          <p:nvPicPr>
            <p:cNvPr id="58" name="그림 57">
              <a:extLst>
                <a:ext uri="{FF2B5EF4-FFF2-40B4-BE49-F238E27FC236}">
                  <a16:creationId xmlns:a16="http://schemas.microsoft.com/office/drawing/2014/main" id="{0A38AAE3-0B58-480B-8987-C29035A5635E}"/>
                </a:ext>
              </a:extLst>
            </p:cNvPr>
            <p:cNvPicPr>
              <a:picLocks noChangeAspect="1"/>
            </p:cNvPicPr>
            <p:nvPr/>
          </p:nvPicPr>
          <p:blipFill rotWithShape="1">
            <a:blip r:embed="rId11"/>
            <a:srcRect l="27062" t="32897" r="68436" b="31989"/>
            <a:stretch/>
          </p:blipFill>
          <p:spPr>
            <a:xfrm>
              <a:off x="16965482" y="7455555"/>
              <a:ext cx="457200" cy="442590"/>
            </a:xfrm>
            <a:prstGeom prst="rect">
              <a:avLst/>
            </a:prstGeom>
          </p:spPr>
        </p:pic>
      </p:grpSp>
    </p:spTree>
    <p:extLst>
      <p:ext uri="{BB962C8B-B14F-4D97-AF65-F5344CB8AC3E}">
        <p14:creationId xmlns:p14="http://schemas.microsoft.com/office/powerpoint/2010/main" val="867202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817278" y="574745"/>
            <a:ext cx="3490954"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시나리오</a:t>
            </a:r>
          </a:p>
        </p:txBody>
      </p:sp>
      <p:sp>
        <p:nvSpPr>
          <p:cNvPr id="5" name="화살표: 아래쪽 4">
            <a:extLst>
              <a:ext uri="{FF2B5EF4-FFF2-40B4-BE49-F238E27FC236}">
                <a16:creationId xmlns:a16="http://schemas.microsoft.com/office/drawing/2014/main" id="{0662967F-3108-4E2F-A8ED-59AE85D446AB}"/>
              </a:ext>
            </a:extLst>
          </p:cNvPr>
          <p:cNvSpPr/>
          <p:nvPr/>
        </p:nvSpPr>
        <p:spPr>
          <a:xfrm>
            <a:off x="931985" y="2919047"/>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9E150A3B-161A-48E1-A559-243BABACA5AD}"/>
              </a:ext>
            </a:extLst>
          </p:cNvPr>
          <p:cNvSpPr txBox="1"/>
          <p:nvPr/>
        </p:nvSpPr>
        <p:spPr>
          <a:xfrm>
            <a:off x="110392" y="5492951"/>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22" name="TextBox 21">
            <a:extLst>
              <a:ext uri="{FF2B5EF4-FFF2-40B4-BE49-F238E27FC236}">
                <a16:creationId xmlns:a16="http://schemas.microsoft.com/office/drawing/2014/main" id="{611A1D4D-74AA-4C4F-8EC6-2A299B3BAFAB}"/>
              </a:ext>
            </a:extLst>
          </p:cNvPr>
          <p:cNvSpPr txBox="1"/>
          <p:nvPr/>
        </p:nvSpPr>
        <p:spPr>
          <a:xfrm>
            <a:off x="2504729" y="2341001"/>
            <a:ext cx="9015995"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충돌을 해결하기 위해  원격 서버에 저장된 최신 정보로 다운로드</a:t>
            </a:r>
          </a:p>
        </p:txBody>
      </p:sp>
      <p:sp>
        <p:nvSpPr>
          <p:cNvPr id="19" name="직사각형 18">
            <a:extLst>
              <a:ext uri="{FF2B5EF4-FFF2-40B4-BE49-F238E27FC236}">
                <a16:creationId xmlns:a16="http://schemas.microsoft.com/office/drawing/2014/main" id="{8B3E7329-B048-49F8-BF25-4C84DAB3CFEF}"/>
              </a:ext>
            </a:extLst>
          </p:cNvPr>
          <p:cNvSpPr/>
          <p:nvPr/>
        </p:nvSpPr>
        <p:spPr>
          <a:xfrm>
            <a:off x="1132589" y="1572996"/>
            <a:ext cx="15381532" cy="584775"/>
          </a:xfrm>
          <a:prstGeom prst="rect">
            <a:avLst/>
          </a:prstGeom>
        </p:spPr>
        <p:txBody>
          <a:bodyPr wrap="square">
            <a:spAutoFit/>
          </a:bodyPr>
          <a:lstStyle/>
          <a:p>
            <a:pPr marL="457200" indent="-457200" algn="ctr">
              <a:buFont typeface="Arial" panose="020B0604020202020204" pitchFamily="34" charset="0"/>
              <a:buChar char="•"/>
            </a:pPr>
            <a:r>
              <a:rPr lang="ko-KR" altLang="en-US" sz="3200" b="1" dirty="0">
                <a:latin typeface="12롯데마트드림Medium" panose="02020603020101020101" pitchFamily="18" charset="-127"/>
                <a:ea typeface="12롯데마트드림Medium" panose="02020603020101020101" pitchFamily="18" charset="-127"/>
              </a:rPr>
              <a:t>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가 먼저 원격 저장소로 </a:t>
            </a:r>
            <a:r>
              <a:rPr lang="en-US" altLang="ko-KR" sz="3200" b="1" dirty="0">
                <a:latin typeface="12롯데마트드림Medium" panose="02020603020101020101" pitchFamily="18" charset="-127"/>
                <a:ea typeface="12롯데마트드림Medium" panose="02020603020101020101" pitchFamily="18" charset="-127"/>
              </a:rPr>
              <a:t>push</a:t>
            </a:r>
            <a:r>
              <a:rPr lang="ko-KR" altLang="en-US" sz="3200" b="1" dirty="0">
                <a:latin typeface="12롯데마트드림Medium" panose="02020603020101020101" pitchFamily="18" charset="-127"/>
                <a:ea typeface="12롯데마트드림Medium" panose="02020603020101020101" pitchFamily="18" charset="-127"/>
              </a:rPr>
              <a:t>를 했을 때 </a:t>
            </a:r>
            <a:r>
              <a:rPr lang="en-US" altLang="ko-KR" sz="3200" b="1" dirty="0">
                <a:latin typeface="12롯데마트드림Medium" panose="02020603020101020101" pitchFamily="18" charset="-127"/>
                <a:ea typeface="12롯데마트드림Medium" panose="02020603020101020101" pitchFamily="18" charset="-127"/>
              </a:rPr>
              <a:t>B </a:t>
            </a:r>
            <a:r>
              <a:rPr lang="ko-KR" altLang="en-US" sz="3200" b="1" dirty="0">
                <a:latin typeface="12롯데마트드림Medium" panose="02020603020101020101" pitchFamily="18" charset="-127"/>
                <a:ea typeface="12롯데마트드림Medium" panose="02020603020101020101" pitchFamily="18" charset="-127"/>
              </a:rPr>
              <a:t>사용자가 원격 저장소로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하기</a:t>
            </a:r>
          </a:p>
        </p:txBody>
      </p:sp>
      <p:sp>
        <p:nvSpPr>
          <p:cNvPr id="12" name="TextBox 11">
            <a:extLst>
              <a:ext uri="{FF2B5EF4-FFF2-40B4-BE49-F238E27FC236}">
                <a16:creationId xmlns:a16="http://schemas.microsoft.com/office/drawing/2014/main" id="{2A037591-BC63-43B2-8113-B90D21E02D66}"/>
              </a:ext>
            </a:extLst>
          </p:cNvPr>
          <p:cNvSpPr txBox="1"/>
          <p:nvPr/>
        </p:nvSpPr>
        <p:spPr>
          <a:xfrm>
            <a:off x="2562755" y="6207165"/>
            <a:ext cx="7069520" cy="461665"/>
          </a:xfrm>
          <a:prstGeom prst="rect">
            <a:avLst/>
          </a:prstGeom>
          <a:noFill/>
        </p:spPr>
        <p:txBody>
          <a:bodyPr wrap="square" rtlCol="0">
            <a:spAutoFit/>
          </a:bodyPr>
          <a:lstStyle/>
          <a:p>
            <a:r>
              <a:rPr lang="ko-KR" altLang="en-US" sz="2400" b="1">
                <a:latin typeface="12롯데마트드림Medium" panose="02020603020101020101" pitchFamily="18" charset="-127"/>
                <a:ea typeface="12롯데마트드림Medium" panose="02020603020101020101" pitchFamily="18" charset="-127"/>
              </a:rPr>
              <a:t>원격 저장소에 내용이 다운받아졌는지 확인하기</a:t>
            </a:r>
            <a:endParaRPr lang="ko-KR" altLang="en-US" sz="2400" b="1" dirty="0">
              <a:latin typeface="12롯데마트드림Medium" panose="02020603020101020101" pitchFamily="18" charset="-127"/>
              <a:ea typeface="12롯데마트드림Medium" panose="02020603020101020101" pitchFamily="18" charset="-127"/>
            </a:endParaRPr>
          </a:p>
        </p:txBody>
      </p:sp>
      <p:sp>
        <p:nvSpPr>
          <p:cNvPr id="13" name="직사각형 12">
            <a:extLst>
              <a:ext uri="{FF2B5EF4-FFF2-40B4-BE49-F238E27FC236}">
                <a16:creationId xmlns:a16="http://schemas.microsoft.com/office/drawing/2014/main" id="{ED19E911-3808-4BE6-87AA-A12121B967F9}"/>
              </a:ext>
            </a:extLst>
          </p:cNvPr>
          <p:cNvSpPr/>
          <p:nvPr/>
        </p:nvSpPr>
        <p:spPr>
          <a:xfrm>
            <a:off x="10641209" y="2341001"/>
            <a:ext cx="71202" cy="789976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078CD875-CC97-41BA-9B40-197027B0AC62}"/>
              </a:ext>
            </a:extLst>
          </p:cNvPr>
          <p:cNvSpPr txBox="1"/>
          <p:nvPr/>
        </p:nvSpPr>
        <p:spPr>
          <a:xfrm>
            <a:off x="11520724" y="2341001"/>
            <a:ext cx="7878486" cy="461665"/>
          </a:xfrm>
          <a:prstGeom prst="rect">
            <a:avLst/>
          </a:prstGeom>
          <a:noFill/>
        </p:spPr>
        <p:txBody>
          <a:bodyPr wrap="square" rtlCol="0">
            <a:spAutoFit/>
          </a:bodyPr>
          <a:lstStyle/>
          <a:p>
            <a:r>
              <a:rPr lang="en-US" altLang="ko-KR" sz="2400" b="1" dirty="0">
                <a:latin typeface="12롯데마트드림Medium" panose="02020603020101020101" pitchFamily="18" charset="-127"/>
                <a:ea typeface="12롯데마트드림Medium" panose="02020603020101020101" pitchFamily="18" charset="-127"/>
              </a:rPr>
              <a:t>B </a:t>
            </a:r>
            <a:r>
              <a:rPr lang="ko-KR" altLang="en-US" sz="2400" b="1" dirty="0">
                <a:latin typeface="12롯데마트드림Medium" panose="02020603020101020101" pitchFamily="18" charset="-127"/>
                <a:ea typeface="12롯데마트드림Medium" panose="02020603020101020101" pitchFamily="18" charset="-127"/>
              </a:rPr>
              <a:t>사용자는 다시 </a:t>
            </a:r>
            <a:r>
              <a:rPr lang="en-US" altLang="ko-KR" sz="2400" b="1" dirty="0">
                <a:latin typeface="12롯데마트드림Medium" panose="02020603020101020101" pitchFamily="18" charset="-127"/>
                <a:ea typeface="12롯데마트드림Medium" panose="02020603020101020101" pitchFamily="18" charset="-127"/>
              </a:rPr>
              <a:t>Push </a:t>
            </a:r>
            <a:r>
              <a:rPr lang="ko-KR" altLang="en-US" sz="2400" b="1" dirty="0">
                <a:latin typeface="12롯데마트드림Medium" panose="02020603020101020101" pitchFamily="18" charset="-127"/>
                <a:ea typeface="12롯데마트드림Medium" panose="02020603020101020101" pitchFamily="18" charset="-127"/>
              </a:rPr>
              <a:t>클릭하여 원격 저장소로 업로드</a:t>
            </a:r>
          </a:p>
        </p:txBody>
      </p:sp>
      <p:pic>
        <p:nvPicPr>
          <p:cNvPr id="8" name="그림 7">
            <a:extLst>
              <a:ext uri="{FF2B5EF4-FFF2-40B4-BE49-F238E27FC236}">
                <a16:creationId xmlns:a16="http://schemas.microsoft.com/office/drawing/2014/main" id="{AC25A231-6880-4370-9286-7DFE79470FBA}"/>
              </a:ext>
            </a:extLst>
          </p:cNvPr>
          <p:cNvPicPr>
            <a:picLocks noChangeAspect="1"/>
          </p:cNvPicPr>
          <p:nvPr/>
        </p:nvPicPr>
        <p:blipFill rotWithShape="1">
          <a:blip r:embed="rId3"/>
          <a:srcRect r="35831" b="68958"/>
          <a:stretch/>
        </p:blipFill>
        <p:spPr>
          <a:xfrm>
            <a:off x="3144008" y="3002390"/>
            <a:ext cx="5867609" cy="3045393"/>
          </a:xfrm>
          <a:prstGeom prst="rect">
            <a:avLst/>
          </a:prstGeom>
        </p:spPr>
      </p:pic>
      <p:pic>
        <p:nvPicPr>
          <p:cNvPr id="18" name="그림 17">
            <a:extLst>
              <a:ext uri="{FF2B5EF4-FFF2-40B4-BE49-F238E27FC236}">
                <a16:creationId xmlns:a16="http://schemas.microsoft.com/office/drawing/2014/main" id="{66E6406B-EAEB-4D8D-B2BF-65B92A696E7C}"/>
              </a:ext>
            </a:extLst>
          </p:cNvPr>
          <p:cNvPicPr>
            <a:picLocks noChangeAspect="1"/>
          </p:cNvPicPr>
          <p:nvPr/>
        </p:nvPicPr>
        <p:blipFill rotWithShape="1">
          <a:blip r:embed="rId3"/>
          <a:srcRect r="35831" b="68958"/>
          <a:stretch/>
        </p:blipFill>
        <p:spPr>
          <a:xfrm>
            <a:off x="12002739" y="2919047"/>
            <a:ext cx="5867609" cy="3045393"/>
          </a:xfrm>
          <a:prstGeom prst="rect">
            <a:avLst/>
          </a:prstGeom>
        </p:spPr>
      </p:pic>
      <p:pic>
        <p:nvPicPr>
          <p:cNvPr id="2" name="그림 1">
            <a:extLst>
              <a:ext uri="{FF2B5EF4-FFF2-40B4-BE49-F238E27FC236}">
                <a16:creationId xmlns:a16="http://schemas.microsoft.com/office/drawing/2014/main" id="{70382467-5E69-46BA-8EC1-2D6D7D5EB47B}"/>
              </a:ext>
            </a:extLst>
          </p:cNvPr>
          <p:cNvPicPr>
            <a:picLocks noChangeAspect="1"/>
          </p:cNvPicPr>
          <p:nvPr/>
        </p:nvPicPr>
        <p:blipFill rotWithShape="1">
          <a:blip r:embed="rId4"/>
          <a:srcRect l="1" r="35877" b="70457"/>
          <a:stretch/>
        </p:blipFill>
        <p:spPr>
          <a:xfrm>
            <a:off x="3148306" y="6949122"/>
            <a:ext cx="5863311" cy="2898263"/>
          </a:xfrm>
          <a:prstGeom prst="rect">
            <a:avLst/>
          </a:prstGeom>
        </p:spPr>
      </p:pic>
      <p:pic>
        <p:nvPicPr>
          <p:cNvPr id="7" name="그림 6">
            <a:extLst>
              <a:ext uri="{FF2B5EF4-FFF2-40B4-BE49-F238E27FC236}">
                <a16:creationId xmlns:a16="http://schemas.microsoft.com/office/drawing/2014/main" id="{628F6118-8869-4A14-B721-7C770B3CD81A}"/>
              </a:ext>
            </a:extLst>
          </p:cNvPr>
          <p:cNvPicPr>
            <a:picLocks noChangeAspect="1"/>
          </p:cNvPicPr>
          <p:nvPr/>
        </p:nvPicPr>
        <p:blipFill rotWithShape="1">
          <a:blip r:embed="rId5"/>
          <a:srcRect l="1" r="33939" b="-1583"/>
          <a:stretch/>
        </p:blipFill>
        <p:spPr>
          <a:xfrm>
            <a:off x="12002739" y="6612284"/>
            <a:ext cx="5867609" cy="3628484"/>
          </a:xfrm>
          <a:prstGeom prst="rect">
            <a:avLst/>
          </a:prstGeom>
        </p:spPr>
      </p:pic>
      <p:sp>
        <p:nvSpPr>
          <p:cNvPr id="15" name="TextBox 14">
            <a:extLst>
              <a:ext uri="{FF2B5EF4-FFF2-40B4-BE49-F238E27FC236}">
                <a16:creationId xmlns:a16="http://schemas.microsoft.com/office/drawing/2014/main" id="{92886D35-7F11-4279-8C82-B38419E170F9}"/>
              </a:ext>
            </a:extLst>
          </p:cNvPr>
          <p:cNvSpPr txBox="1"/>
          <p:nvPr/>
        </p:nvSpPr>
        <p:spPr>
          <a:xfrm>
            <a:off x="11520724" y="6152383"/>
            <a:ext cx="2770460" cy="461665"/>
          </a:xfrm>
          <a:prstGeom prst="rect">
            <a:avLst/>
          </a:prstGeom>
          <a:noFill/>
        </p:spPr>
        <p:txBody>
          <a:bodyPr wrap="square" rtlCol="0">
            <a:spAutoFit/>
          </a:bodyPr>
          <a:lstStyle/>
          <a:p>
            <a:r>
              <a:rPr lang="ko-KR" altLang="en-US" sz="2400" b="1" dirty="0">
                <a:latin typeface="12롯데마트드림Medium" panose="02020603020101020101" pitchFamily="18" charset="-127"/>
                <a:ea typeface="12롯데마트드림Medium" panose="02020603020101020101" pitchFamily="18" charset="-127"/>
              </a:rPr>
              <a:t>원격 저장소 상황</a:t>
            </a:r>
          </a:p>
        </p:txBody>
      </p:sp>
      <p:sp>
        <p:nvSpPr>
          <p:cNvPr id="3" name="직사각형 2">
            <a:extLst>
              <a:ext uri="{FF2B5EF4-FFF2-40B4-BE49-F238E27FC236}">
                <a16:creationId xmlns:a16="http://schemas.microsoft.com/office/drawing/2014/main" id="{BE43DE8E-3795-4403-B4AA-1ADA83EC6E50}"/>
              </a:ext>
            </a:extLst>
          </p:cNvPr>
          <p:cNvSpPr/>
          <p:nvPr/>
        </p:nvSpPr>
        <p:spPr>
          <a:xfrm>
            <a:off x="5422086" y="4698124"/>
            <a:ext cx="2301766" cy="409904"/>
          </a:xfrm>
          <a:prstGeom prst="rect">
            <a:avLst/>
          </a:prstGeom>
          <a:noFill/>
          <a:ln w="38100">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5E6BA2C6-D91F-43A0-8801-2BA2AEFFF153}"/>
              </a:ext>
            </a:extLst>
          </p:cNvPr>
          <p:cNvSpPr/>
          <p:nvPr/>
        </p:nvSpPr>
        <p:spPr>
          <a:xfrm>
            <a:off x="14212355" y="4934608"/>
            <a:ext cx="2301766" cy="409904"/>
          </a:xfrm>
          <a:prstGeom prst="rect">
            <a:avLst/>
          </a:prstGeom>
          <a:noFill/>
          <a:ln w="38100">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EA0B774C-92A4-4BBC-9E09-BBADB44E61A7}"/>
              </a:ext>
            </a:extLst>
          </p:cNvPr>
          <p:cNvCxnSpPr/>
          <p:nvPr/>
        </p:nvCxnSpPr>
        <p:spPr>
          <a:xfrm>
            <a:off x="7723852" y="4903076"/>
            <a:ext cx="1562038" cy="0"/>
          </a:xfrm>
          <a:prstGeom prst="straightConnector1">
            <a:avLst/>
          </a:prstGeom>
          <a:ln w="38100">
            <a:solidFill>
              <a:srgbClr val="C5E0B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34A84DC3-90C8-4EE1-8BCD-E926B48655E7}"/>
              </a:ext>
            </a:extLst>
          </p:cNvPr>
          <p:cNvCxnSpPr/>
          <p:nvPr/>
        </p:nvCxnSpPr>
        <p:spPr>
          <a:xfrm>
            <a:off x="16514121" y="5139560"/>
            <a:ext cx="1562038" cy="0"/>
          </a:xfrm>
          <a:prstGeom prst="straightConnector1">
            <a:avLst/>
          </a:prstGeom>
          <a:ln w="38100">
            <a:solidFill>
              <a:srgbClr val="C5E0B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1A896D-DE69-450A-BF4D-D6300E4D84F1}"/>
              </a:ext>
            </a:extLst>
          </p:cNvPr>
          <p:cNvSpPr txBox="1"/>
          <p:nvPr/>
        </p:nvSpPr>
        <p:spPr>
          <a:xfrm>
            <a:off x="9285890" y="4698124"/>
            <a:ext cx="759581"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클릭</a:t>
            </a:r>
          </a:p>
        </p:txBody>
      </p:sp>
      <p:sp>
        <p:nvSpPr>
          <p:cNvPr id="23" name="TextBox 22">
            <a:extLst>
              <a:ext uri="{FF2B5EF4-FFF2-40B4-BE49-F238E27FC236}">
                <a16:creationId xmlns:a16="http://schemas.microsoft.com/office/drawing/2014/main" id="{F7BBF990-018C-4DE6-8883-54A5ADD8F735}"/>
              </a:ext>
            </a:extLst>
          </p:cNvPr>
          <p:cNvSpPr txBox="1"/>
          <p:nvPr/>
        </p:nvSpPr>
        <p:spPr>
          <a:xfrm>
            <a:off x="17997145" y="4934608"/>
            <a:ext cx="759581"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클릭</a:t>
            </a:r>
          </a:p>
        </p:txBody>
      </p:sp>
    </p:spTree>
    <p:extLst>
      <p:ext uri="{BB962C8B-B14F-4D97-AF65-F5344CB8AC3E}">
        <p14:creationId xmlns:p14="http://schemas.microsoft.com/office/powerpoint/2010/main" val="794356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2576033" y="4947741"/>
            <a:ext cx="16015658"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협업 하다가 충돌이 발생할 수 있는 시나리오 대책 마련</a:t>
            </a:r>
          </a:p>
        </p:txBody>
      </p:sp>
    </p:spTree>
    <p:extLst>
      <p:ext uri="{BB962C8B-B14F-4D97-AF65-F5344CB8AC3E}">
        <p14:creationId xmlns:p14="http://schemas.microsoft.com/office/powerpoint/2010/main" val="269225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3" name="직사각형 2">
            <a:extLst>
              <a:ext uri="{FF2B5EF4-FFF2-40B4-BE49-F238E27FC236}">
                <a16:creationId xmlns:a16="http://schemas.microsoft.com/office/drawing/2014/main" id="{6C0218FB-F997-4A17-8643-647879C3CC83}"/>
              </a:ext>
            </a:extLst>
          </p:cNvPr>
          <p:cNvSpPr/>
          <p:nvPr/>
        </p:nvSpPr>
        <p:spPr>
          <a:xfrm>
            <a:off x="1220171" y="1715289"/>
            <a:ext cx="11597194"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①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다른 파일을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pic>
        <p:nvPicPr>
          <p:cNvPr id="54" name="그림 53">
            <a:extLst>
              <a:ext uri="{FF2B5EF4-FFF2-40B4-BE49-F238E27FC236}">
                <a16:creationId xmlns:a16="http://schemas.microsoft.com/office/drawing/2014/main" id="{95CDAEF8-5906-4977-B338-69BFE48D3075}"/>
              </a:ext>
            </a:extLst>
          </p:cNvPr>
          <p:cNvPicPr>
            <a:picLocks noChangeAspect="1"/>
          </p:cNvPicPr>
          <p:nvPr/>
        </p:nvPicPr>
        <p:blipFill>
          <a:blip r:embed="rId3"/>
          <a:stretch>
            <a:fillRect/>
          </a:stretch>
        </p:blipFill>
        <p:spPr>
          <a:xfrm>
            <a:off x="578486" y="2696930"/>
            <a:ext cx="19732300" cy="7874817"/>
          </a:xfrm>
          <a:prstGeom prst="rect">
            <a:avLst/>
          </a:prstGeom>
        </p:spPr>
      </p:pic>
    </p:spTree>
    <p:extLst>
      <p:ext uri="{BB962C8B-B14F-4D97-AF65-F5344CB8AC3E}">
        <p14:creationId xmlns:p14="http://schemas.microsoft.com/office/powerpoint/2010/main" val="4101901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6" name="직사각형 5">
            <a:extLst>
              <a:ext uri="{FF2B5EF4-FFF2-40B4-BE49-F238E27FC236}">
                <a16:creationId xmlns:a16="http://schemas.microsoft.com/office/drawing/2014/main" id="{10B18FC7-E61F-4401-A731-721684A8FB64}"/>
              </a:ext>
            </a:extLst>
          </p:cNvPr>
          <p:cNvSpPr/>
          <p:nvPr/>
        </p:nvSpPr>
        <p:spPr>
          <a:xfrm>
            <a:off x="1220171" y="1715289"/>
            <a:ext cx="14890686"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②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다른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pic>
        <p:nvPicPr>
          <p:cNvPr id="7" name="그림 6">
            <a:extLst>
              <a:ext uri="{FF2B5EF4-FFF2-40B4-BE49-F238E27FC236}">
                <a16:creationId xmlns:a16="http://schemas.microsoft.com/office/drawing/2014/main" id="{548102D6-2D5E-4C1D-A34C-B6843000F399}"/>
              </a:ext>
            </a:extLst>
          </p:cNvPr>
          <p:cNvPicPr>
            <a:picLocks noChangeAspect="1"/>
          </p:cNvPicPr>
          <p:nvPr/>
        </p:nvPicPr>
        <p:blipFill>
          <a:blip r:embed="rId3"/>
          <a:stretch>
            <a:fillRect/>
          </a:stretch>
        </p:blipFill>
        <p:spPr>
          <a:xfrm>
            <a:off x="770430" y="2445207"/>
            <a:ext cx="19626863" cy="7802728"/>
          </a:xfrm>
          <a:prstGeom prst="rect">
            <a:avLst/>
          </a:prstGeom>
        </p:spPr>
      </p:pic>
    </p:spTree>
    <p:extLst>
      <p:ext uri="{BB962C8B-B14F-4D97-AF65-F5344CB8AC3E}">
        <p14:creationId xmlns:p14="http://schemas.microsoft.com/office/powerpoint/2010/main" val="1046085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pic>
        <p:nvPicPr>
          <p:cNvPr id="2" name="그림 1">
            <a:extLst>
              <a:ext uri="{FF2B5EF4-FFF2-40B4-BE49-F238E27FC236}">
                <a16:creationId xmlns:a16="http://schemas.microsoft.com/office/drawing/2014/main" id="{712CDF94-0D46-4BF3-BB32-F4A43F36A485}"/>
              </a:ext>
            </a:extLst>
          </p:cNvPr>
          <p:cNvPicPr>
            <a:picLocks noChangeAspect="1"/>
          </p:cNvPicPr>
          <p:nvPr/>
        </p:nvPicPr>
        <p:blipFill rotWithShape="1">
          <a:blip r:embed="rId3"/>
          <a:srcRect l="21766" t="9080" r="41736" b="48961"/>
          <a:stretch/>
        </p:blipFill>
        <p:spPr>
          <a:xfrm>
            <a:off x="1891859" y="3301946"/>
            <a:ext cx="7252139" cy="3216166"/>
          </a:xfrm>
          <a:prstGeom prst="rect">
            <a:avLst/>
          </a:prstGeom>
        </p:spPr>
      </p:pic>
      <p:pic>
        <p:nvPicPr>
          <p:cNvPr id="7" name="그림 6">
            <a:extLst>
              <a:ext uri="{FF2B5EF4-FFF2-40B4-BE49-F238E27FC236}">
                <a16:creationId xmlns:a16="http://schemas.microsoft.com/office/drawing/2014/main" id="{32D5F2D0-3EC1-4A52-AD8E-E03A17B95D4F}"/>
              </a:ext>
            </a:extLst>
          </p:cNvPr>
          <p:cNvPicPr>
            <a:picLocks noChangeAspect="1"/>
          </p:cNvPicPr>
          <p:nvPr/>
        </p:nvPicPr>
        <p:blipFill rotWithShape="1">
          <a:blip r:embed="rId3"/>
          <a:srcRect l="21766" t="56798" r="41974" b="1655"/>
          <a:stretch/>
        </p:blipFill>
        <p:spPr>
          <a:xfrm>
            <a:off x="11661226" y="3294992"/>
            <a:ext cx="7204842" cy="3184636"/>
          </a:xfrm>
          <a:prstGeom prst="rect">
            <a:avLst/>
          </a:prstGeom>
        </p:spPr>
      </p:pic>
      <p:pic>
        <p:nvPicPr>
          <p:cNvPr id="11" name="그림 10">
            <a:extLst>
              <a:ext uri="{FF2B5EF4-FFF2-40B4-BE49-F238E27FC236}">
                <a16:creationId xmlns:a16="http://schemas.microsoft.com/office/drawing/2014/main" id="{73FE6B36-6C8C-48DE-9442-E1BFCCCA3E71}"/>
              </a:ext>
            </a:extLst>
          </p:cNvPr>
          <p:cNvPicPr>
            <a:picLocks noChangeAspect="1"/>
          </p:cNvPicPr>
          <p:nvPr/>
        </p:nvPicPr>
        <p:blipFill rotWithShape="1">
          <a:blip r:embed="rId4"/>
          <a:srcRect r="15657" b="77337"/>
          <a:stretch/>
        </p:blipFill>
        <p:spPr>
          <a:xfrm>
            <a:off x="1781500" y="8024532"/>
            <a:ext cx="7712327" cy="2223403"/>
          </a:xfrm>
          <a:prstGeom prst="rect">
            <a:avLst/>
          </a:prstGeom>
        </p:spPr>
      </p:pic>
      <p:pic>
        <p:nvPicPr>
          <p:cNvPr id="12" name="그림 11">
            <a:extLst>
              <a:ext uri="{FF2B5EF4-FFF2-40B4-BE49-F238E27FC236}">
                <a16:creationId xmlns:a16="http://schemas.microsoft.com/office/drawing/2014/main" id="{960D984C-C136-4F89-AE38-5BDBAAD5EA9D}"/>
              </a:ext>
            </a:extLst>
          </p:cNvPr>
          <p:cNvPicPr>
            <a:picLocks noChangeAspect="1"/>
          </p:cNvPicPr>
          <p:nvPr/>
        </p:nvPicPr>
        <p:blipFill rotWithShape="1">
          <a:blip r:embed="rId5"/>
          <a:srcRect r="15657" b="77337"/>
          <a:stretch/>
        </p:blipFill>
        <p:spPr>
          <a:xfrm>
            <a:off x="11550867" y="8024532"/>
            <a:ext cx="7712327" cy="2223403"/>
          </a:xfrm>
          <a:prstGeom prst="rect">
            <a:avLst/>
          </a:prstGeom>
        </p:spPr>
      </p:pic>
      <p:sp>
        <p:nvSpPr>
          <p:cNvPr id="13" name="화살표: 아래쪽 12">
            <a:extLst>
              <a:ext uri="{FF2B5EF4-FFF2-40B4-BE49-F238E27FC236}">
                <a16:creationId xmlns:a16="http://schemas.microsoft.com/office/drawing/2014/main" id="{C1238077-9A6A-4D99-A4F8-8E7ACC0459F9}"/>
              </a:ext>
            </a:extLst>
          </p:cNvPr>
          <p:cNvSpPr/>
          <p:nvPr/>
        </p:nvSpPr>
        <p:spPr>
          <a:xfrm>
            <a:off x="5105393" y="6369269"/>
            <a:ext cx="635877" cy="1268967"/>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CFC5D226-371C-4B07-A659-D7661C1293B7}"/>
              </a:ext>
            </a:extLst>
          </p:cNvPr>
          <p:cNvSpPr txBox="1"/>
          <p:nvPr/>
        </p:nvSpPr>
        <p:spPr>
          <a:xfrm>
            <a:off x="5943599" y="6819086"/>
            <a:ext cx="4002506" cy="369332"/>
          </a:xfrm>
          <a:prstGeom prst="rect">
            <a:avLst/>
          </a:prstGeom>
          <a:noFill/>
        </p:spPr>
        <p:txBody>
          <a:bodyPr wrap="square" rtlCol="0">
            <a:spAutoFit/>
          </a:bodyPr>
          <a:lstStyle/>
          <a:p>
            <a:r>
              <a:rPr lang="en-US" altLang="ko-KR" dirty="0">
                <a:latin typeface="12롯데마트드림Medium" panose="02020603020101020101" pitchFamily="18" charset="-127"/>
                <a:ea typeface="12롯데마트드림Medium" panose="02020603020101020101" pitchFamily="18" charset="-127"/>
              </a:rPr>
              <a:t>A </a:t>
            </a:r>
            <a:r>
              <a:rPr lang="ko-KR" altLang="en-US" dirty="0">
                <a:latin typeface="12롯데마트드림Medium" panose="02020603020101020101" pitchFamily="18" charset="-127"/>
                <a:ea typeface="12롯데마트드림Medium" panose="02020603020101020101" pitchFamily="18" charset="-127"/>
              </a:rPr>
              <a:t>사용자가</a:t>
            </a:r>
            <a:r>
              <a:rPr lang="en-US" altLang="ko-KR" dirty="0">
                <a:latin typeface="12롯데마트드림Medium" panose="02020603020101020101" pitchFamily="18" charset="-127"/>
                <a:ea typeface="12롯데마트드림Medium" panose="02020603020101020101" pitchFamily="18" charset="-127"/>
              </a:rPr>
              <a:t> A </a:t>
            </a:r>
            <a:r>
              <a:rPr lang="ko-KR" altLang="en-US" dirty="0">
                <a:latin typeface="12롯데마트드림Medium" panose="02020603020101020101" pitchFamily="18" charset="-127"/>
                <a:ea typeface="12롯데마트드림Medium" panose="02020603020101020101" pitchFamily="18" charset="-127"/>
              </a:rPr>
              <a:t>파일에 첫번째 줄 수정 내용</a:t>
            </a:r>
          </a:p>
        </p:txBody>
      </p:sp>
      <p:sp>
        <p:nvSpPr>
          <p:cNvPr id="15" name="화살표: 아래쪽 14">
            <a:extLst>
              <a:ext uri="{FF2B5EF4-FFF2-40B4-BE49-F238E27FC236}">
                <a16:creationId xmlns:a16="http://schemas.microsoft.com/office/drawing/2014/main" id="{6AEBABE5-2609-42C1-81CB-19064748E376}"/>
              </a:ext>
            </a:extLst>
          </p:cNvPr>
          <p:cNvSpPr/>
          <p:nvPr/>
        </p:nvSpPr>
        <p:spPr>
          <a:xfrm>
            <a:off x="14906289" y="6369269"/>
            <a:ext cx="635877" cy="1268967"/>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57CB6D4A-BB8D-47F5-B795-8AF624F29F32}"/>
              </a:ext>
            </a:extLst>
          </p:cNvPr>
          <p:cNvSpPr txBox="1"/>
          <p:nvPr/>
        </p:nvSpPr>
        <p:spPr>
          <a:xfrm>
            <a:off x="15744495" y="6819086"/>
            <a:ext cx="4131673" cy="369332"/>
          </a:xfrm>
          <a:prstGeom prst="rect">
            <a:avLst/>
          </a:prstGeom>
          <a:noFill/>
        </p:spPr>
        <p:txBody>
          <a:bodyPr wrap="square" rtlCol="0">
            <a:spAutoFit/>
          </a:bodyPr>
          <a:lstStyle/>
          <a:p>
            <a:r>
              <a:rPr lang="en-US" altLang="ko-KR" dirty="0">
                <a:latin typeface="12롯데마트드림Medium" panose="02020603020101020101" pitchFamily="18" charset="-127"/>
                <a:ea typeface="12롯데마트드림Medium" panose="02020603020101020101" pitchFamily="18" charset="-127"/>
              </a:rPr>
              <a:t>B </a:t>
            </a:r>
            <a:r>
              <a:rPr lang="ko-KR" altLang="en-US" dirty="0">
                <a:latin typeface="12롯데마트드림Medium" panose="02020603020101020101" pitchFamily="18" charset="-127"/>
                <a:ea typeface="12롯데마트드림Medium" panose="02020603020101020101" pitchFamily="18" charset="-127"/>
              </a:rPr>
              <a:t>사용자가</a:t>
            </a:r>
            <a:r>
              <a:rPr lang="en-US" altLang="ko-KR" dirty="0">
                <a:latin typeface="12롯데마트드림Medium" panose="02020603020101020101" pitchFamily="18" charset="-127"/>
                <a:ea typeface="12롯데마트드림Medium" panose="02020603020101020101" pitchFamily="18" charset="-127"/>
              </a:rPr>
              <a:t> A </a:t>
            </a:r>
            <a:r>
              <a:rPr lang="ko-KR" altLang="en-US" dirty="0">
                <a:latin typeface="12롯데마트드림Medium" panose="02020603020101020101" pitchFamily="18" charset="-127"/>
                <a:ea typeface="12롯데마트드림Medium" panose="02020603020101020101" pitchFamily="18" charset="-127"/>
              </a:rPr>
              <a:t>파일에 세번째 줄 수정 내용</a:t>
            </a:r>
          </a:p>
        </p:txBody>
      </p:sp>
      <p:sp>
        <p:nvSpPr>
          <p:cNvPr id="19" name="직사각형 18">
            <a:extLst>
              <a:ext uri="{FF2B5EF4-FFF2-40B4-BE49-F238E27FC236}">
                <a16:creationId xmlns:a16="http://schemas.microsoft.com/office/drawing/2014/main" id="{BCB94576-881A-4B00-A028-45F2DE392E4B}"/>
              </a:ext>
            </a:extLst>
          </p:cNvPr>
          <p:cNvSpPr/>
          <p:nvPr/>
        </p:nvSpPr>
        <p:spPr>
          <a:xfrm>
            <a:off x="5350617" y="9071439"/>
            <a:ext cx="3825466" cy="236687"/>
          </a:xfrm>
          <a:prstGeom prst="rect">
            <a:avLst/>
          </a:prstGeom>
          <a:solidFill>
            <a:schemeClr val="accent6">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B2E62BE-6AE3-4B27-80B5-859FBEB7A2BA}"/>
              </a:ext>
            </a:extLst>
          </p:cNvPr>
          <p:cNvSpPr/>
          <p:nvPr/>
        </p:nvSpPr>
        <p:spPr>
          <a:xfrm>
            <a:off x="15263647" y="9521821"/>
            <a:ext cx="3825466" cy="236687"/>
          </a:xfrm>
          <a:prstGeom prst="rect">
            <a:avLst/>
          </a:prstGeom>
          <a:solidFill>
            <a:schemeClr val="accent6">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FC6667F1-3DF6-4EA0-8521-94C44BEFF990}"/>
              </a:ext>
            </a:extLst>
          </p:cNvPr>
          <p:cNvSpPr/>
          <p:nvPr/>
        </p:nvSpPr>
        <p:spPr>
          <a:xfrm>
            <a:off x="1220171" y="1715289"/>
            <a:ext cx="14890686"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②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다른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3696381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pic>
        <p:nvPicPr>
          <p:cNvPr id="17" name="그림 16">
            <a:extLst>
              <a:ext uri="{FF2B5EF4-FFF2-40B4-BE49-F238E27FC236}">
                <a16:creationId xmlns:a16="http://schemas.microsoft.com/office/drawing/2014/main" id="{AFD2FF83-ED86-4470-AD83-EABACBEA9006}"/>
              </a:ext>
            </a:extLst>
          </p:cNvPr>
          <p:cNvPicPr>
            <a:picLocks noChangeAspect="1"/>
          </p:cNvPicPr>
          <p:nvPr/>
        </p:nvPicPr>
        <p:blipFill rotWithShape="1">
          <a:blip r:embed="rId3"/>
          <a:srcRect l="45157" t="8053" r="20788" b="49165"/>
          <a:stretch/>
        </p:blipFill>
        <p:spPr>
          <a:xfrm>
            <a:off x="1900315" y="3026979"/>
            <a:ext cx="6766520" cy="3279228"/>
          </a:xfrm>
          <a:prstGeom prst="rect">
            <a:avLst/>
          </a:prstGeom>
        </p:spPr>
      </p:pic>
      <p:pic>
        <p:nvPicPr>
          <p:cNvPr id="3" name="그림 2">
            <a:extLst>
              <a:ext uri="{FF2B5EF4-FFF2-40B4-BE49-F238E27FC236}">
                <a16:creationId xmlns:a16="http://schemas.microsoft.com/office/drawing/2014/main" id="{3B22E00B-7252-46FB-B8B6-575B9927B66B}"/>
              </a:ext>
            </a:extLst>
          </p:cNvPr>
          <p:cNvPicPr>
            <a:picLocks noChangeAspect="1"/>
          </p:cNvPicPr>
          <p:nvPr/>
        </p:nvPicPr>
        <p:blipFill rotWithShape="1">
          <a:blip r:embed="rId4"/>
          <a:srcRect r="11953" b="70588"/>
          <a:stretch/>
        </p:blipFill>
        <p:spPr>
          <a:xfrm>
            <a:off x="11408951" y="3223815"/>
            <a:ext cx="8050979" cy="2885555"/>
          </a:xfrm>
          <a:prstGeom prst="rect">
            <a:avLst/>
          </a:prstGeom>
        </p:spPr>
      </p:pic>
      <p:sp>
        <p:nvSpPr>
          <p:cNvPr id="19" name="화살표: 아래쪽 18">
            <a:extLst>
              <a:ext uri="{FF2B5EF4-FFF2-40B4-BE49-F238E27FC236}">
                <a16:creationId xmlns:a16="http://schemas.microsoft.com/office/drawing/2014/main" id="{9EB3B60C-8BDE-484E-9710-2C7B1C800B00}"/>
              </a:ext>
            </a:extLst>
          </p:cNvPr>
          <p:cNvSpPr/>
          <p:nvPr/>
        </p:nvSpPr>
        <p:spPr>
          <a:xfrm rot="16200000">
            <a:off x="9669985" y="4124560"/>
            <a:ext cx="635877" cy="1261615"/>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A39242E-88D9-4775-A7B5-7A08AFCF3BDE}"/>
              </a:ext>
            </a:extLst>
          </p:cNvPr>
          <p:cNvSpPr txBox="1"/>
          <p:nvPr/>
        </p:nvSpPr>
        <p:spPr>
          <a:xfrm>
            <a:off x="8509273" y="5151286"/>
            <a:ext cx="2941354" cy="646331"/>
          </a:xfrm>
          <a:prstGeom prst="rect">
            <a:avLst/>
          </a:prstGeom>
          <a:noFill/>
        </p:spPr>
        <p:txBody>
          <a:bodyPr wrap="square" rtlCol="0">
            <a:spAutoFit/>
          </a:bodyPr>
          <a:lstStyle/>
          <a:p>
            <a:pPr algn="ctr"/>
            <a:r>
              <a:rPr lang="en-US" altLang="ko-KR" dirty="0">
                <a:latin typeface="12롯데마트드림Medium" panose="02020603020101020101" pitchFamily="18" charset="-127"/>
                <a:ea typeface="12롯데마트드림Medium" panose="02020603020101020101" pitchFamily="18" charset="-127"/>
              </a:rPr>
              <a:t>A</a:t>
            </a:r>
            <a:r>
              <a:rPr lang="ko-KR" altLang="en-US" dirty="0">
                <a:latin typeface="12롯데마트드림Medium" panose="02020603020101020101" pitchFamily="18" charset="-127"/>
                <a:ea typeface="12롯데마트드림Medium" panose="02020603020101020101" pitchFamily="18" charset="-127"/>
              </a:rPr>
              <a:t>가 먼저</a:t>
            </a:r>
            <a:r>
              <a:rPr lang="en-US" altLang="ko-KR" dirty="0">
                <a:latin typeface="12롯데마트드림Medium" panose="02020603020101020101" pitchFamily="18" charset="-127"/>
                <a:ea typeface="12롯데마트드림Medium" panose="02020603020101020101" pitchFamily="18" charset="-127"/>
              </a:rPr>
              <a:t> Push </a:t>
            </a:r>
            <a:r>
              <a:rPr lang="ko-KR" altLang="en-US" dirty="0">
                <a:latin typeface="12롯데마트드림Medium" panose="02020603020101020101" pitchFamily="18" charset="-127"/>
                <a:ea typeface="12롯데마트드림Medium" panose="02020603020101020101" pitchFamily="18" charset="-127"/>
              </a:rPr>
              <a:t>후 </a:t>
            </a:r>
            <a:endParaRPr lang="en-US" altLang="ko-KR" dirty="0">
              <a:latin typeface="12롯데마트드림Medium" panose="02020603020101020101" pitchFamily="18" charset="-127"/>
              <a:ea typeface="12롯데마트드림Medium" panose="02020603020101020101" pitchFamily="18" charset="-127"/>
            </a:endParaRPr>
          </a:p>
          <a:p>
            <a:pPr algn="ctr"/>
            <a:r>
              <a:rPr lang="en-US" altLang="ko-KR" dirty="0">
                <a:latin typeface="12롯데마트드림Medium" panose="02020603020101020101" pitchFamily="18" charset="-127"/>
                <a:ea typeface="12롯데마트드림Medium" panose="02020603020101020101" pitchFamily="18" charset="-127"/>
              </a:rPr>
              <a:t>A </a:t>
            </a:r>
            <a:r>
              <a:rPr lang="ko-KR" altLang="en-US" dirty="0">
                <a:latin typeface="12롯데마트드림Medium" panose="02020603020101020101" pitchFamily="18" charset="-127"/>
                <a:ea typeface="12롯데마트드림Medium" panose="02020603020101020101" pitchFamily="18" charset="-127"/>
              </a:rPr>
              <a:t>저장소 상태</a:t>
            </a:r>
          </a:p>
        </p:txBody>
      </p:sp>
      <p:pic>
        <p:nvPicPr>
          <p:cNvPr id="5" name="그림 4">
            <a:extLst>
              <a:ext uri="{FF2B5EF4-FFF2-40B4-BE49-F238E27FC236}">
                <a16:creationId xmlns:a16="http://schemas.microsoft.com/office/drawing/2014/main" id="{F89BD740-2279-4DCF-8462-269D30A031A0}"/>
              </a:ext>
            </a:extLst>
          </p:cNvPr>
          <p:cNvPicPr>
            <a:picLocks noChangeAspect="1"/>
          </p:cNvPicPr>
          <p:nvPr/>
        </p:nvPicPr>
        <p:blipFill rotWithShape="1">
          <a:blip r:embed="rId5"/>
          <a:srcRect r="11953" b="70588"/>
          <a:stretch/>
        </p:blipFill>
        <p:spPr>
          <a:xfrm>
            <a:off x="7383461" y="7362380"/>
            <a:ext cx="8050979" cy="2885555"/>
          </a:xfrm>
          <a:prstGeom prst="rect">
            <a:avLst/>
          </a:prstGeom>
        </p:spPr>
      </p:pic>
      <p:pic>
        <p:nvPicPr>
          <p:cNvPr id="21" name="그림 20">
            <a:extLst>
              <a:ext uri="{FF2B5EF4-FFF2-40B4-BE49-F238E27FC236}">
                <a16:creationId xmlns:a16="http://schemas.microsoft.com/office/drawing/2014/main" id="{D4C1B976-704A-4B5E-9B9C-25563F6F2A7F}"/>
              </a:ext>
            </a:extLst>
          </p:cNvPr>
          <p:cNvPicPr>
            <a:picLocks noChangeAspect="1"/>
          </p:cNvPicPr>
          <p:nvPr/>
        </p:nvPicPr>
        <p:blipFill rotWithShape="1">
          <a:blip r:embed="rId3"/>
          <a:srcRect l="45157" t="56113" r="42068" b="1104"/>
          <a:stretch/>
        </p:blipFill>
        <p:spPr>
          <a:xfrm>
            <a:off x="1970513" y="7052695"/>
            <a:ext cx="2538248" cy="3279228"/>
          </a:xfrm>
          <a:prstGeom prst="rect">
            <a:avLst/>
          </a:prstGeom>
        </p:spPr>
      </p:pic>
      <p:sp>
        <p:nvSpPr>
          <p:cNvPr id="22" name="화살표: 아래쪽 21">
            <a:extLst>
              <a:ext uri="{FF2B5EF4-FFF2-40B4-BE49-F238E27FC236}">
                <a16:creationId xmlns:a16="http://schemas.microsoft.com/office/drawing/2014/main" id="{265A9B9D-95B7-4BE6-BDDC-F6698DCDDA8F}"/>
              </a:ext>
            </a:extLst>
          </p:cNvPr>
          <p:cNvSpPr/>
          <p:nvPr/>
        </p:nvSpPr>
        <p:spPr>
          <a:xfrm rot="16200000">
            <a:off x="5594846" y="8174351"/>
            <a:ext cx="635877" cy="1261615"/>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050D5EB7-DC30-4884-8A6D-EE65F2093895}"/>
              </a:ext>
            </a:extLst>
          </p:cNvPr>
          <p:cNvSpPr txBox="1"/>
          <p:nvPr/>
        </p:nvSpPr>
        <p:spPr>
          <a:xfrm>
            <a:off x="4269848" y="9223254"/>
            <a:ext cx="3285871" cy="646331"/>
          </a:xfrm>
          <a:prstGeom prst="rect">
            <a:avLst/>
          </a:prstGeom>
          <a:noFill/>
        </p:spPr>
        <p:txBody>
          <a:bodyPr wrap="square" rtlCol="0">
            <a:spAutoFit/>
          </a:bodyPr>
          <a:lstStyle/>
          <a:p>
            <a:pPr algn="ctr"/>
            <a:r>
              <a:rPr lang="en-US" altLang="ko-KR" dirty="0">
                <a:latin typeface="12롯데마트드림Medium" panose="02020603020101020101" pitchFamily="18" charset="-127"/>
                <a:ea typeface="12롯데마트드림Medium" panose="02020603020101020101" pitchFamily="18" charset="-127"/>
              </a:rPr>
              <a:t>A</a:t>
            </a:r>
            <a:r>
              <a:rPr lang="ko-KR" altLang="en-US" dirty="0">
                <a:latin typeface="12롯데마트드림Medium" panose="02020603020101020101" pitchFamily="18" charset="-127"/>
                <a:ea typeface="12롯데마트드림Medium" panose="02020603020101020101" pitchFamily="18" charset="-127"/>
              </a:rPr>
              <a:t>가 먼저</a:t>
            </a:r>
            <a:r>
              <a:rPr lang="en-US" altLang="ko-KR" dirty="0">
                <a:latin typeface="12롯데마트드림Medium" panose="02020603020101020101" pitchFamily="18" charset="-127"/>
                <a:ea typeface="12롯데마트드림Medium" panose="02020603020101020101" pitchFamily="18" charset="-127"/>
              </a:rPr>
              <a:t> Push </a:t>
            </a:r>
            <a:r>
              <a:rPr lang="ko-KR" altLang="en-US" dirty="0">
                <a:latin typeface="12롯데마트드림Medium" panose="02020603020101020101" pitchFamily="18" charset="-127"/>
                <a:ea typeface="12롯데마트드림Medium" panose="02020603020101020101" pitchFamily="18" charset="-127"/>
              </a:rPr>
              <a:t>후 </a:t>
            </a:r>
            <a:endParaRPr lang="en-US" altLang="ko-KR" dirty="0">
              <a:latin typeface="12롯데마트드림Medium" panose="02020603020101020101" pitchFamily="18" charset="-127"/>
              <a:ea typeface="12롯데마트드림Medium" panose="02020603020101020101" pitchFamily="18" charset="-127"/>
            </a:endParaRPr>
          </a:p>
          <a:p>
            <a:pPr algn="ctr"/>
            <a:r>
              <a:rPr lang="en-US" altLang="ko-KR" dirty="0">
                <a:latin typeface="12롯데마트드림Medium" panose="02020603020101020101" pitchFamily="18" charset="-127"/>
                <a:ea typeface="12롯데마트드림Medium" panose="02020603020101020101" pitchFamily="18" charset="-127"/>
              </a:rPr>
              <a:t>B </a:t>
            </a:r>
            <a:r>
              <a:rPr lang="ko-KR" altLang="en-US" dirty="0">
                <a:latin typeface="12롯데마트드림Medium" panose="02020603020101020101" pitchFamily="18" charset="-127"/>
                <a:ea typeface="12롯데마트드림Medium" panose="02020603020101020101" pitchFamily="18" charset="-127"/>
              </a:rPr>
              <a:t>저장소 상태</a:t>
            </a:r>
          </a:p>
        </p:txBody>
      </p:sp>
      <p:sp>
        <p:nvSpPr>
          <p:cNvPr id="8" name="TextBox 7">
            <a:extLst>
              <a:ext uri="{FF2B5EF4-FFF2-40B4-BE49-F238E27FC236}">
                <a16:creationId xmlns:a16="http://schemas.microsoft.com/office/drawing/2014/main" id="{232ADC58-8C11-4269-A13F-058B3A0AC289}"/>
              </a:ext>
            </a:extLst>
          </p:cNvPr>
          <p:cNvSpPr txBox="1"/>
          <p:nvPr/>
        </p:nvSpPr>
        <p:spPr>
          <a:xfrm>
            <a:off x="15885748" y="8658822"/>
            <a:ext cx="3465951" cy="461665"/>
          </a:xfrm>
          <a:prstGeom prst="rect">
            <a:avLst/>
          </a:prstGeom>
          <a:noFill/>
        </p:spPr>
        <p:txBody>
          <a:bodyPr wrap="square" rtlCol="0">
            <a:spAutoFit/>
          </a:bodyPr>
          <a:lstStyle/>
          <a:p>
            <a:pPr algn="ctr"/>
            <a:r>
              <a:rPr lang="en-US" altLang="ko-KR" sz="2400" b="1" dirty="0">
                <a:solidFill>
                  <a:schemeClr val="accent6"/>
                </a:solidFill>
                <a:latin typeface="12롯데마트드림Bold" panose="02020603020101020101" pitchFamily="18" charset="-127"/>
                <a:ea typeface="12롯데마트드림Bold" panose="02020603020101020101" pitchFamily="18" charset="-127"/>
              </a:rPr>
              <a:t>A</a:t>
            </a:r>
            <a:r>
              <a:rPr lang="ko-KR" altLang="en-US" sz="2400" b="1" dirty="0">
                <a:solidFill>
                  <a:schemeClr val="accent6"/>
                </a:solidFill>
                <a:latin typeface="12롯데마트드림Bold" panose="02020603020101020101" pitchFamily="18" charset="-127"/>
                <a:ea typeface="12롯데마트드림Bold" panose="02020603020101020101" pitchFamily="18" charset="-127"/>
              </a:rPr>
              <a:t>와 무관하게 변동 없음</a:t>
            </a:r>
          </a:p>
        </p:txBody>
      </p:sp>
      <p:sp>
        <p:nvSpPr>
          <p:cNvPr id="25" name="직사각형 24">
            <a:extLst>
              <a:ext uri="{FF2B5EF4-FFF2-40B4-BE49-F238E27FC236}">
                <a16:creationId xmlns:a16="http://schemas.microsoft.com/office/drawing/2014/main" id="{FC22B184-3737-4B07-A01D-FC13FA011C22}"/>
              </a:ext>
            </a:extLst>
          </p:cNvPr>
          <p:cNvSpPr/>
          <p:nvPr/>
        </p:nvSpPr>
        <p:spPr>
          <a:xfrm>
            <a:off x="1220171" y="1715289"/>
            <a:ext cx="14890686"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②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다른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2748227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a:extLst>
              <a:ext uri="{FF2B5EF4-FFF2-40B4-BE49-F238E27FC236}">
                <a16:creationId xmlns:a16="http://schemas.microsoft.com/office/drawing/2014/main" id="{3869EC28-C737-4CFE-8945-8AAA942AEFE5}"/>
              </a:ext>
            </a:extLst>
          </p:cNvPr>
          <p:cNvPicPr>
            <a:picLocks noChangeAspect="1"/>
          </p:cNvPicPr>
          <p:nvPr/>
        </p:nvPicPr>
        <p:blipFill rotWithShape="1">
          <a:blip r:embed="rId3"/>
          <a:srcRect l="65894" t="58275" r="21005" b="2016"/>
          <a:stretch/>
        </p:blipFill>
        <p:spPr>
          <a:xfrm>
            <a:off x="9056733" y="6710657"/>
            <a:ext cx="2620347" cy="3157225"/>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pic>
        <p:nvPicPr>
          <p:cNvPr id="17" name="그림 16">
            <a:extLst>
              <a:ext uri="{FF2B5EF4-FFF2-40B4-BE49-F238E27FC236}">
                <a16:creationId xmlns:a16="http://schemas.microsoft.com/office/drawing/2014/main" id="{AFD2FF83-ED86-4470-AD83-EABACBEA9006}"/>
              </a:ext>
            </a:extLst>
          </p:cNvPr>
          <p:cNvPicPr>
            <a:picLocks noChangeAspect="1"/>
          </p:cNvPicPr>
          <p:nvPr/>
        </p:nvPicPr>
        <p:blipFill rotWithShape="1">
          <a:blip r:embed="rId4"/>
          <a:srcRect l="65980" t="8054" r="20788" b="49208"/>
          <a:stretch/>
        </p:blipFill>
        <p:spPr>
          <a:xfrm>
            <a:off x="9047925" y="2930686"/>
            <a:ext cx="2629156" cy="3275908"/>
          </a:xfrm>
          <a:prstGeom prst="rect">
            <a:avLst/>
          </a:prstGeom>
        </p:spPr>
      </p:pic>
      <p:sp>
        <p:nvSpPr>
          <p:cNvPr id="22" name="화살표: 아래쪽 21">
            <a:extLst>
              <a:ext uri="{FF2B5EF4-FFF2-40B4-BE49-F238E27FC236}">
                <a16:creationId xmlns:a16="http://schemas.microsoft.com/office/drawing/2014/main" id="{265A9B9D-95B7-4BE6-BDDC-F6698DCDDA8F}"/>
              </a:ext>
            </a:extLst>
          </p:cNvPr>
          <p:cNvSpPr/>
          <p:nvPr/>
        </p:nvSpPr>
        <p:spPr>
          <a:xfrm rot="16200000">
            <a:off x="12337935" y="7608550"/>
            <a:ext cx="635877" cy="1089765"/>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a:extLst>
              <a:ext uri="{FF2B5EF4-FFF2-40B4-BE49-F238E27FC236}">
                <a16:creationId xmlns:a16="http://schemas.microsoft.com/office/drawing/2014/main" id="{A564EE15-D414-45B8-94FB-45C10771294E}"/>
              </a:ext>
            </a:extLst>
          </p:cNvPr>
          <p:cNvPicPr>
            <a:picLocks noChangeAspect="1"/>
          </p:cNvPicPr>
          <p:nvPr/>
        </p:nvPicPr>
        <p:blipFill rotWithShape="1">
          <a:blip r:embed="rId5"/>
          <a:srcRect l="37931" t="3512" r="9343" b="76144"/>
          <a:stretch/>
        </p:blipFill>
        <p:spPr>
          <a:xfrm>
            <a:off x="13771752" y="7107605"/>
            <a:ext cx="4821266" cy="1995920"/>
          </a:xfrm>
          <a:prstGeom prst="rect">
            <a:avLst/>
          </a:prstGeom>
        </p:spPr>
      </p:pic>
      <p:pic>
        <p:nvPicPr>
          <p:cNvPr id="13" name="그림 12">
            <a:extLst>
              <a:ext uri="{FF2B5EF4-FFF2-40B4-BE49-F238E27FC236}">
                <a16:creationId xmlns:a16="http://schemas.microsoft.com/office/drawing/2014/main" id="{3A84E175-6539-49A4-BD96-B72C567D633F}"/>
              </a:ext>
            </a:extLst>
          </p:cNvPr>
          <p:cNvPicPr>
            <a:picLocks noChangeAspect="1"/>
          </p:cNvPicPr>
          <p:nvPr/>
        </p:nvPicPr>
        <p:blipFill rotWithShape="1">
          <a:blip r:embed="rId4"/>
          <a:srcRect l="45157" t="56113" r="42068" b="1104"/>
          <a:stretch/>
        </p:blipFill>
        <p:spPr>
          <a:xfrm>
            <a:off x="4216573" y="6710657"/>
            <a:ext cx="2538248" cy="3279228"/>
          </a:xfrm>
          <a:prstGeom prst="rect">
            <a:avLst/>
          </a:prstGeom>
        </p:spPr>
      </p:pic>
      <p:pic>
        <p:nvPicPr>
          <p:cNvPr id="14" name="그림 13">
            <a:extLst>
              <a:ext uri="{FF2B5EF4-FFF2-40B4-BE49-F238E27FC236}">
                <a16:creationId xmlns:a16="http://schemas.microsoft.com/office/drawing/2014/main" id="{D3BC0132-D813-4B96-82E1-8FBBD4962244}"/>
              </a:ext>
            </a:extLst>
          </p:cNvPr>
          <p:cNvPicPr>
            <a:picLocks noChangeAspect="1"/>
          </p:cNvPicPr>
          <p:nvPr/>
        </p:nvPicPr>
        <p:blipFill rotWithShape="1">
          <a:blip r:embed="rId6"/>
          <a:srcRect l="36798" t="3467" r="10476" b="76189"/>
          <a:stretch/>
        </p:blipFill>
        <p:spPr>
          <a:xfrm>
            <a:off x="3075063" y="3507401"/>
            <a:ext cx="4821266" cy="1995920"/>
          </a:xfrm>
          <a:prstGeom prst="rect">
            <a:avLst/>
          </a:prstGeom>
        </p:spPr>
      </p:pic>
      <p:sp>
        <p:nvSpPr>
          <p:cNvPr id="15" name="화살표: 아래쪽 14">
            <a:extLst>
              <a:ext uri="{FF2B5EF4-FFF2-40B4-BE49-F238E27FC236}">
                <a16:creationId xmlns:a16="http://schemas.microsoft.com/office/drawing/2014/main" id="{CFB91F44-F062-461F-BCC8-5CEA3A6270ED}"/>
              </a:ext>
            </a:extLst>
          </p:cNvPr>
          <p:cNvSpPr/>
          <p:nvPr/>
        </p:nvSpPr>
        <p:spPr>
          <a:xfrm rot="10800000">
            <a:off x="5167758" y="5772728"/>
            <a:ext cx="635877" cy="867731"/>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538261A-BBC0-41E3-B99C-9337E07B4C84}"/>
              </a:ext>
            </a:extLst>
          </p:cNvPr>
          <p:cNvSpPr txBox="1"/>
          <p:nvPr/>
        </p:nvSpPr>
        <p:spPr>
          <a:xfrm>
            <a:off x="5826408" y="6007723"/>
            <a:ext cx="2069921"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현재 </a:t>
            </a:r>
            <a:r>
              <a:rPr lang="en-US" altLang="ko-KR" dirty="0">
                <a:latin typeface="12롯데마트드림Medium" panose="02020603020101020101" pitchFamily="18" charset="-127"/>
                <a:ea typeface="12롯데마트드림Medium" panose="02020603020101020101" pitchFamily="18" charset="-127"/>
              </a:rPr>
              <a:t>B </a:t>
            </a:r>
            <a:r>
              <a:rPr lang="ko-KR" altLang="en-US" dirty="0">
                <a:latin typeface="12롯데마트드림Medium" panose="02020603020101020101" pitchFamily="18" charset="-127"/>
                <a:ea typeface="12롯데마트드림Medium" panose="02020603020101020101" pitchFamily="18" charset="-127"/>
              </a:rPr>
              <a:t>저장소 상태</a:t>
            </a:r>
          </a:p>
        </p:txBody>
      </p:sp>
      <p:sp>
        <p:nvSpPr>
          <p:cNvPr id="18" name="TextBox 17">
            <a:extLst>
              <a:ext uri="{FF2B5EF4-FFF2-40B4-BE49-F238E27FC236}">
                <a16:creationId xmlns:a16="http://schemas.microsoft.com/office/drawing/2014/main" id="{8CA7F8F7-F7FC-4283-BC51-97C9848B27FB}"/>
              </a:ext>
            </a:extLst>
          </p:cNvPr>
          <p:cNvSpPr txBox="1"/>
          <p:nvPr/>
        </p:nvSpPr>
        <p:spPr>
          <a:xfrm>
            <a:off x="11773967" y="8514255"/>
            <a:ext cx="1763813"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현재 </a:t>
            </a:r>
            <a:r>
              <a:rPr lang="en-US" altLang="ko-KR" dirty="0">
                <a:latin typeface="12롯데마트드림Medium" panose="02020603020101020101" pitchFamily="18" charset="-127"/>
                <a:ea typeface="12롯데마트드림Medium" panose="02020603020101020101" pitchFamily="18" charset="-127"/>
              </a:rPr>
              <a:t>B </a:t>
            </a:r>
            <a:r>
              <a:rPr lang="ko-KR" altLang="en-US" dirty="0">
                <a:latin typeface="12롯데마트드림Medium" panose="02020603020101020101" pitchFamily="18" charset="-127"/>
                <a:ea typeface="12롯데마트드림Medium" panose="02020603020101020101" pitchFamily="18" charset="-127"/>
              </a:rPr>
              <a:t>상태</a:t>
            </a:r>
          </a:p>
        </p:txBody>
      </p:sp>
      <p:sp>
        <p:nvSpPr>
          <p:cNvPr id="9" name="TextBox 8">
            <a:extLst>
              <a:ext uri="{FF2B5EF4-FFF2-40B4-BE49-F238E27FC236}">
                <a16:creationId xmlns:a16="http://schemas.microsoft.com/office/drawing/2014/main" id="{D6003F37-6D56-45C8-A054-1A698BC42850}"/>
              </a:ext>
            </a:extLst>
          </p:cNvPr>
          <p:cNvSpPr txBox="1"/>
          <p:nvPr/>
        </p:nvSpPr>
        <p:spPr>
          <a:xfrm>
            <a:off x="12929936" y="9525382"/>
            <a:ext cx="6272463" cy="369332"/>
          </a:xfrm>
          <a:prstGeom prst="rect">
            <a:avLst/>
          </a:prstGeom>
          <a:noFill/>
        </p:spPr>
        <p:txBody>
          <a:bodyPr wrap="square" rtlCol="0">
            <a:spAutoFit/>
          </a:bodyPr>
          <a:lstStyle/>
          <a:p>
            <a:pPr algn="ctr"/>
            <a:r>
              <a:rPr lang="en-US" altLang="ko-KR" dirty="0">
                <a:highlight>
                  <a:srgbClr val="FFFF00"/>
                </a:highlight>
                <a:latin typeface="12롯데마트드림Bold" panose="02020603020101020101" pitchFamily="18" charset="-127"/>
                <a:ea typeface="12롯데마트드림Bold" panose="02020603020101020101" pitchFamily="18" charset="-127"/>
              </a:rPr>
              <a:t>2</a:t>
            </a:r>
            <a:r>
              <a:rPr lang="ko-KR" altLang="en-US" dirty="0">
                <a:highlight>
                  <a:srgbClr val="FFFF00"/>
                </a:highlight>
                <a:latin typeface="12롯데마트드림Bold" panose="02020603020101020101" pitchFamily="18" charset="-127"/>
                <a:ea typeface="12롯데마트드림Bold" panose="02020603020101020101" pitchFamily="18" charset="-127"/>
              </a:rPr>
              <a:t>번 과정을 통해 </a:t>
            </a:r>
            <a:r>
              <a:rPr lang="ko-KR" altLang="en-US" dirty="0">
                <a:latin typeface="12롯데마트드림Bold" panose="02020603020101020101" pitchFamily="18" charset="-127"/>
                <a:ea typeface="12롯데마트드림Bold" panose="02020603020101020101" pitchFamily="18" charset="-127"/>
              </a:rPr>
              <a:t>사용자 </a:t>
            </a:r>
            <a:r>
              <a:rPr lang="en-US" altLang="ko-KR" dirty="0">
                <a:latin typeface="12롯데마트드림Bold" panose="02020603020101020101" pitchFamily="18" charset="-127"/>
                <a:ea typeface="12롯데마트드림Bold" panose="02020603020101020101" pitchFamily="18" charset="-127"/>
              </a:rPr>
              <a:t>A</a:t>
            </a:r>
            <a:r>
              <a:rPr lang="ko-KR" altLang="en-US" dirty="0">
                <a:latin typeface="12롯데마트드림Bold" panose="02020603020101020101" pitchFamily="18" charset="-127"/>
                <a:ea typeface="12롯데마트드림Bold" panose="02020603020101020101" pitchFamily="18" charset="-127"/>
              </a:rPr>
              <a:t>가 변경한 </a:t>
            </a:r>
            <a:r>
              <a:rPr lang="en-US" altLang="ko-KR" dirty="0">
                <a:latin typeface="12롯데마트드림Bold" panose="02020603020101020101" pitchFamily="18" charset="-127"/>
                <a:ea typeface="12롯데마트드림Bold" panose="02020603020101020101" pitchFamily="18" charset="-127"/>
              </a:rPr>
              <a:t>1</a:t>
            </a:r>
            <a:r>
              <a:rPr lang="ko-KR" altLang="en-US" dirty="0">
                <a:latin typeface="12롯데마트드림Bold" panose="02020603020101020101" pitchFamily="18" charset="-127"/>
                <a:ea typeface="12롯데마트드림Bold" panose="02020603020101020101" pitchFamily="18" charset="-127"/>
              </a:rPr>
              <a:t>첫째 줄이 반영되었다</a:t>
            </a:r>
            <a:r>
              <a:rPr lang="en-US" altLang="ko-KR" dirty="0">
                <a:latin typeface="12롯데마트드림Bold" panose="02020603020101020101" pitchFamily="18" charset="-127"/>
                <a:ea typeface="12롯데마트드림Bold" panose="02020603020101020101" pitchFamily="18" charset="-127"/>
              </a:rPr>
              <a:t>.</a:t>
            </a:r>
            <a:endParaRPr lang="ko-KR" altLang="en-US" dirty="0">
              <a:latin typeface="12롯데마트드림Bold" panose="02020603020101020101" pitchFamily="18" charset="-127"/>
              <a:ea typeface="12롯데마트드림Bold" panose="02020603020101020101" pitchFamily="18" charset="-127"/>
            </a:endParaRPr>
          </a:p>
        </p:txBody>
      </p:sp>
      <p:pic>
        <p:nvPicPr>
          <p:cNvPr id="26" name="그림 25">
            <a:extLst>
              <a:ext uri="{FF2B5EF4-FFF2-40B4-BE49-F238E27FC236}">
                <a16:creationId xmlns:a16="http://schemas.microsoft.com/office/drawing/2014/main" id="{45463972-74E9-481A-B10B-652E45BC7951}"/>
              </a:ext>
            </a:extLst>
          </p:cNvPr>
          <p:cNvPicPr>
            <a:picLocks noChangeAspect="1"/>
          </p:cNvPicPr>
          <p:nvPr/>
        </p:nvPicPr>
        <p:blipFill rotWithShape="1">
          <a:blip r:embed="rId3"/>
          <a:srcRect l="57932" t="55742" r="34631" b="11063"/>
          <a:stretch/>
        </p:blipFill>
        <p:spPr>
          <a:xfrm>
            <a:off x="7188731" y="6833820"/>
            <a:ext cx="1487559" cy="2639224"/>
          </a:xfrm>
          <a:prstGeom prst="rect">
            <a:avLst/>
          </a:prstGeom>
        </p:spPr>
      </p:pic>
      <p:sp>
        <p:nvSpPr>
          <p:cNvPr id="27" name="직사각형 26">
            <a:extLst>
              <a:ext uri="{FF2B5EF4-FFF2-40B4-BE49-F238E27FC236}">
                <a16:creationId xmlns:a16="http://schemas.microsoft.com/office/drawing/2014/main" id="{CFFDCDA7-804B-4C58-9E8A-58D6C8B0B926}"/>
              </a:ext>
            </a:extLst>
          </p:cNvPr>
          <p:cNvSpPr/>
          <p:nvPr/>
        </p:nvSpPr>
        <p:spPr>
          <a:xfrm>
            <a:off x="1220171" y="1715289"/>
            <a:ext cx="14890686"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②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다른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216263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950107" y="4270654"/>
            <a:ext cx="13222113" cy="923330"/>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GIT</a:t>
            </a:r>
            <a:r>
              <a:rPr lang="ko-KR" altLang="en-US" sz="5400" b="1" dirty="0">
                <a:latin typeface="CookieRun Black" panose="020B0600000101010101" pitchFamily="50" charset="-127"/>
                <a:ea typeface="CookieRun Black" panose="020B0600000101010101" pitchFamily="50" charset="-127"/>
              </a:rPr>
              <a:t> 만의 버전을 관리해주는 비법이 뭔가요</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sp>
        <p:nvSpPr>
          <p:cNvPr id="2" name="TextBox 1">
            <a:extLst>
              <a:ext uri="{FF2B5EF4-FFF2-40B4-BE49-F238E27FC236}">
                <a16:creationId xmlns:a16="http://schemas.microsoft.com/office/drawing/2014/main" id="{267E6F4F-7D6A-4B42-9ADF-3666D3D33BDA}"/>
              </a:ext>
            </a:extLst>
          </p:cNvPr>
          <p:cNvSpPr txBox="1"/>
          <p:nvPr/>
        </p:nvSpPr>
        <p:spPr>
          <a:xfrm>
            <a:off x="8352692" y="5978814"/>
            <a:ext cx="3664790" cy="830997"/>
          </a:xfrm>
          <a:prstGeom prst="rect">
            <a:avLst/>
          </a:prstGeom>
          <a:noFill/>
        </p:spPr>
        <p:txBody>
          <a:bodyPr wrap="square" rtlCol="0">
            <a:spAutoFit/>
          </a:bodyPr>
          <a:lstStyle/>
          <a:p>
            <a:pPr algn="ctr"/>
            <a:r>
              <a:rPr lang="en-US" altLang="ko-KR" sz="4800" dirty="0">
                <a:highlight>
                  <a:srgbClr val="FFFF00"/>
                </a:highlight>
                <a:latin typeface="12롯데마트드림Bold" panose="02020603020101020101" pitchFamily="18" charset="-127"/>
                <a:ea typeface="12롯데마트드림Bold" panose="02020603020101020101" pitchFamily="18" charset="-127"/>
              </a:rPr>
              <a:t>Snapshot</a:t>
            </a:r>
            <a:endParaRPr lang="ko-KR" altLang="en-US" sz="4800" dirty="0">
              <a:highlight>
                <a:srgbClr val="FFFF00"/>
              </a:highlight>
              <a:latin typeface="12롯데마트드림Bold" panose="02020603020101020101" pitchFamily="18" charset="-127"/>
              <a:ea typeface="12롯데마트드림Bold" panose="02020603020101020101" pitchFamily="18" charset="-127"/>
            </a:endParaRPr>
          </a:p>
        </p:txBody>
      </p:sp>
    </p:spTree>
    <p:extLst>
      <p:ext uri="{BB962C8B-B14F-4D97-AF65-F5344CB8AC3E}">
        <p14:creationId xmlns:p14="http://schemas.microsoft.com/office/powerpoint/2010/main" val="5730287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pic>
        <p:nvPicPr>
          <p:cNvPr id="26" name="그림 25">
            <a:extLst>
              <a:ext uri="{FF2B5EF4-FFF2-40B4-BE49-F238E27FC236}">
                <a16:creationId xmlns:a16="http://schemas.microsoft.com/office/drawing/2014/main" id="{45463972-74E9-481A-B10B-652E45BC7951}"/>
              </a:ext>
            </a:extLst>
          </p:cNvPr>
          <p:cNvPicPr>
            <a:picLocks noChangeAspect="1"/>
          </p:cNvPicPr>
          <p:nvPr/>
        </p:nvPicPr>
        <p:blipFill rotWithShape="1">
          <a:blip r:embed="rId3"/>
          <a:srcRect l="57932" t="55742" r="34631" b="11063"/>
          <a:stretch/>
        </p:blipFill>
        <p:spPr>
          <a:xfrm>
            <a:off x="1532703" y="3029607"/>
            <a:ext cx="1487559" cy="2639224"/>
          </a:xfrm>
          <a:prstGeom prst="rect">
            <a:avLst/>
          </a:prstGeom>
        </p:spPr>
      </p:pic>
      <p:sp>
        <p:nvSpPr>
          <p:cNvPr id="5" name="TextBox 4">
            <a:extLst>
              <a:ext uri="{FF2B5EF4-FFF2-40B4-BE49-F238E27FC236}">
                <a16:creationId xmlns:a16="http://schemas.microsoft.com/office/drawing/2014/main" id="{6A912187-2EE4-483E-9861-C125E8D11DB9}"/>
              </a:ext>
            </a:extLst>
          </p:cNvPr>
          <p:cNvSpPr txBox="1"/>
          <p:nvPr/>
        </p:nvSpPr>
        <p:spPr>
          <a:xfrm>
            <a:off x="3570514" y="2709637"/>
            <a:ext cx="6447291" cy="461665"/>
          </a:xfrm>
          <a:prstGeom prst="rect">
            <a:avLst/>
          </a:prstGeom>
          <a:noFill/>
        </p:spPr>
        <p:txBody>
          <a:bodyPr wrap="square" rtlCol="0">
            <a:spAutoFit/>
          </a:bodyPr>
          <a:lstStyle/>
          <a:p>
            <a:pPr marL="285750" indent="-285750">
              <a:buFont typeface="Arial" panose="020B0604020202020204" pitchFamily="34" charset="0"/>
              <a:buChar char="•"/>
            </a:pPr>
            <a:r>
              <a:rPr lang="en-US" altLang="ko-KR" sz="2400" b="1" dirty="0">
                <a:latin typeface="12롯데마트드림Medium" panose="02020603020101020101" pitchFamily="18" charset="-127"/>
                <a:ea typeface="12롯데마트드림Medium" panose="02020603020101020101" pitchFamily="18" charset="-127"/>
              </a:rPr>
              <a:t>fetch (</a:t>
            </a:r>
            <a:r>
              <a:rPr lang="ko-KR" altLang="en-US" sz="2400" b="1" dirty="0">
                <a:latin typeface="12롯데마트드림Medium" panose="02020603020101020101" pitchFamily="18" charset="-127"/>
                <a:ea typeface="12롯데마트드림Medium" panose="02020603020101020101" pitchFamily="18" charset="-127"/>
              </a:rPr>
              <a:t>가져온다</a:t>
            </a:r>
            <a:r>
              <a:rPr lang="en-US" altLang="ko-KR" sz="2400" b="1" dirty="0">
                <a:latin typeface="12롯데마트드림Medium" panose="02020603020101020101" pitchFamily="18" charset="-127"/>
                <a:ea typeface="12롯데마트드림Medium" panose="02020603020101020101" pitchFamily="18" charset="-127"/>
              </a:rPr>
              <a:t>)</a:t>
            </a:r>
            <a:endParaRPr lang="ko-KR" altLang="en-US" sz="2400" b="1" dirty="0">
              <a:latin typeface="12롯데마트드림Medium" panose="02020603020101020101" pitchFamily="18" charset="-127"/>
              <a:ea typeface="12롯데마트드림Medium" panose="02020603020101020101" pitchFamily="18" charset="-127"/>
            </a:endParaRPr>
          </a:p>
        </p:txBody>
      </p:sp>
      <p:sp>
        <p:nvSpPr>
          <p:cNvPr id="19" name="TextBox 18">
            <a:extLst>
              <a:ext uri="{FF2B5EF4-FFF2-40B4-BE49-F238E27FC236}">
                <a16:creationId xmlns:a16="http://schemas.microsoft.com/office/drawing/2014/main" id="{ADF74575-DCA4-4B08-B638-1E4E4593FE00}"/>
              </a:ext>
            </a:extLst>
          </p:cNvPr>
          <p:cNvSpPr txBox="1"/>
          <p:nvPr/>
        </p:nvSpPr>
        <p:spPr>
          <a:xfrm>
            <a:off x="3570513" y="3672651"/>
            <a:ext cx="6447291" cy="461665"/>
          </a:xfrm>
          <a:prstGeom prst="rect">
            <a:avLst/>
          </a:prstGeom>
          <a:noFill/>
        </p:spPr>
        <p:txBody>
          <a:bodyPr wrap="square" rtlCol="0">
            <a:spAutoFit/>
          </a:bodyPr>
          <a:lstStyle/>
          <a:p>
            <a:pPr marL="285750" indent="-285750">
              <a:buFont typeface="Arial" panose="020B0604020202020204" pitchFamily="34" charset="0"/>
              <a:buChar char="•"/>
            </a:pPr>
            <a:r>
              <a:rPr lang="en-US" altLang="ko-KR" sz="2400" b="1" dirty="0">
                <a:latin typeface="12롯데마트드림Medium" panose="02020603020101020101" pitchFamily="18" charset="-127"/>
                <a:ea typeface="12롯데마트드림Medium" panose="02020603020101020101" pitchFamily="18" charset="-127"/>
              </a:rPr>
              <a:t>merge (</a:t>
            </a:r>
            <a:r>
              <a:rPr lang="ko-KR" altLang="en-US" sz="2400" b="1" dirty="0">
                <a:latin typeface="12롯데마트드림Medium" panose="02020603020101020101" pitchFamily="18" charset="-127"/>
                <a:ea typeface="12롯데마트드림Medium" panose="02020603020101020101" pitchFamily="18" charset="-127"/>
              </a:rPr>
              <a:t>병합한다</a:t>
            </a:r>
            <a:r>
              <a:rPr lang="en-US" altLang="ko-KR" sz="2400" b="1" dirty="0">
                <a:latin typeface="12롯데마트드림Medium" panose="02020603020101020101" pitchFamily="18" charset="-127"/>
                <a:ea typeface="12롯데마트드림Medium" panose="02020603020101020101" pitchFamily="18" charset="-127"/>
              </a:rPr>
              <a:t>) </a:t>
            </a:r>
            <a:endParaRPr lang="ko-KR" altLang="en-US" sz="2400" b="1" dirty="0">
              <a:latin typeface="12롯데마트드림Medium" panose="02020603020101020101" pitchFamily="18" charset="-127"/>
              <a:ea typeface="12롯데마트드림Medium" panose="02020603020101020101" pitchFamily="18" charset="-127"/>
            </a:endParaRPr>
          </a:p>
        </p:txBody>
      </p:sp>
      <p:sp>
        <p:nvSpPr>
          <p:cNvPr id="20" name="TextBox 19">
            <a:extLst>
              <a:ext uri="{FF2B5EF4-FFF2-40B4-BE49-F238E27FC236}">
                <a16:creationId xmlns:a16="http://schemas.microsoft.com/office/drawing/2014/main" id="{25CED2BD-6B93-4334-823D-D27C305CBAB0}"/>
              </a:ext>
            </a:extLst>
          </p:cNvPr>
          <p:cNvSpPr txBox="1"/>
          <p:nvPr/>
        </p:nvSpPr>
        <p:spPr>
          <a:xfrm>
            <a:off x="3570513" y="4630616"/>
            <a:ext cx="6447291" cy="461665"/>
          </a:xfrm>
          <a:prstGeom prst="rect">
            <a:avLst/>
          </a:prstGeom>
          <a:noFill/>
        </p:spPr>
        <p:txBody>
          <a:bodyPr wrap="square" rtlCol="0">
            <a:spAutoFit/>
          </a:bodyPr>
          <a:lstStyle/>
          <a:p>
            <a:pPr marL="285750" indent="-285750">
              <a:buFont typeface="Arial" panose="020B0604020202020204" pitchFamily="34" charset="0"/>
              <a:buChar char="•"/>
            </a:pPr>
            <a:r>
              <a:rPr lang="en-US" altLang="ko-KR" sz="2400" b="1" dirty="0">
                <a:latin typeface="12롯데마트드림Medium" panose="02020603020101020101" pitchFamily="18" charset="-127"/>
                <a:ea typeface="12롯데마트드림Medium" panose="02020603020101020101" pitchFamily="18" charset="-127"/>
              </a:rPr>
              <a:t>pull (</a:t>
            </a:r>
            <a:r>
              <a:rPr lang="ko-KR" altLang="en-US" sz="2400" b="1" dirty="0">
                <a:latin typeface="12롯데마트드림Medium" panose="02020603020101020101" pitchFamily="18" charset="-127"/>
                <a:ea typeface="12롯데마트드림Medium" panose="02020603020101020101" pitchFamily="18" charset="-127"/>
              </a:rPr>
              <a:t>가져와서 병합한다</a:t>
            </a:r>
            <a:r>
              <a:rPr lang="en-US" altLang="ko-KR" sz="2400" b="1" dirty="0">
                <a:latin typeface="12롯데마트드림Medium" panose="02020603020101020101" pitchFamily="18" charset="-127"/>
                <a:ea typeface="12롯데마트드림Medium" panose="02020603020101020101" pitchFamily="18" charset="-127"/>
              </a:rPr>
              <a:t>) </a:t>
            </a:r>
            <a:endParaRPr lang="ko-KR" altLang="en-US" sz="2400" b="1" dirty="0">
              <a:latin typeface="12롯데마트드림Medium" panose="02020603020101020101" pitchFamily="18" charset="-127"/>
              <a:ea typeface="12롯데마트드림Medium" panose="02020603020101020101" pitchFamily="18" charset="-127"/>
            </a:endParaRPr>
          </a:p>
        </p:txBody>
      </p:sp>
      <p:sp>
        <p:nvSpPr>
          <p:cNvPr id="10" name="TextBox 9">
            <a:extLst>
              <a:ext uri="{FF2B5EF4-FFF2-40B4-BE49-F238E27FC236}">
                <a16:creationId xmlns:a16="http://schemas.microsoft.com/office/drawing/2014/main" id="{B1C68D4F-2CE2-4BF5-884E-EEF13BDA3CBE}"/>
              </a:ext>
            </a:extLst>
          </p:cNvPr>
          <p:cNvSpPr txBox="1"/>
          <p:nvPr/>
        </p:nvSpPr>
        <p:spPr>
          <a:xfrm>
            <a:off x="3725343" y="3211951"/>
            <a:ext cx="7320273" cy="369332"/>
          </a:xfrm>
          <a:prstGeom prst="rect">
            <a:avLst/>
          </a:prstGeom>
          <a:noFill/>
        </p:spPr>
        <p:txBody>
          <a:bodyPr wrap="square" rtlCol="0">
            <a:spAutoFit/>
          </a:bodyPr>
          <a:lstStyle/>
          <a:p>
            <a:r>
              <a:rPr lang="en-US" altLang="ko-KR" b="1" dirty="0">
                <a:latin typeface="12롯데마트드림Medium" panose="02020603020101020101" pitchFamily="18" charset="-127"/>
                <a:ea typeface="12롯데마트드림Medium" panose="02020603020101020101" pitchFamily="18" charset="-127"/>
              </a:rPr>
              <a:t>- </a:t>
            </a:r>
            <a:r>
              <a:rPr lang="ko-KR" altLang="en-US" dirty="0">
                <a:latin typeface="12롯데마트드림Medium" panose="02020603020101020101" pitchFamily="18" charset="-127"/>
                <a:ea typeface="12롯데마트드림Medium" panose="02020603020101020101" pitchFamily="18" charset="-127"/>
              </a:rPr>
              <a:t>원격 저장소에 저장된 최신 스냅샷</a:t>
            </a:r>
            <a:r>
              <a:rPr lang="en-US" altLang="ko-KR" dirty="0">
                <a:latin typeface="12롯데마트드림Medium" panose="02020603020101020101" pitchFamily="18" charset="-127"/>
                <a:ea typeface="12롯데마트드림Medium" panose="02020603020101020101" pitchFamily="18" charset="-127"/>
              </a:rPr>
              <a:t>(</a:t>
            </a:r>
            <a:r>
              <a:rPr lang="ko-KR" altLang="en-US" dirty="0">
                <a:latin typeface="12롯데마트드림Medium" panose="02020603020101020101" pitchFamily="18" charset="-127"/>
                <a:ea typeface="12롯데마트드림Medium" panose="02020603020101020101" pitchFamily="18" charset="-127"/>
              </a:rPr>
              <a:t>버전</a:t>
            </a:r>
            <a:r>
              <a:rPr lang="en-US" altLang="ko-KR" dirty="0">
                <a:latin typeface="12롯데마트드림Medium" panose="02020603020101020101" pitchFamily="18" charset="-127"/>
                <a:ea typeface="12롯데마트드림Medium" panose="02020603020101020101" pitchFamily="18" charset="-127"/>
              </a:rPr>
              <a:t>)</a:t>
            </a:r>
            <a:r>
              <a:rPr lang="ko-KR" altLang="en-US" dirty="0">
                <a:latin typeface="12롯데마트드림Medium" panose="02020603020101020101" pitchFamily="18" charset="-127"/>
                <a:ea typeface="12롯데마트드림Medium" panose="02020603020101020101" pitchFamily="18" charset="-127"/>
              </a:rPr>
              <a:t>들을 가져온다</a:t>
            </a:r>
          </a:p>
        </p:txBody>
      </p:sp>
      <p:sp>
        <p:nvSpPr>
          <p:cNvPr id="21" name="TextBox 20">
            <a:extLst>
              <a:ext uri="{FF2B5EF4-FFF2-40B4-BE49-F238E27FC236}">
                <a16:creationId xmlns:a16="http://schemas.microsoft.com/office/drawing/2014/main" id="{9510BB98-9448-494C-BB41-87BBF2482187}"/>
              </a:ext>
            </a:extLst>
          </p:cNvPr>
          <p:cNvSpPr txBox="1"/>
          <p:nvPr/>
        </p:nvSpPr>
        <p:spPr>
          <a:xfrm>
            <a:off x="3725343" y="4220039"/>
            <a:ext cx="7320273" cy="369332"/>
          </a:xfrm>
          <a:prstGeom prst="rect">
            <a:avLst/>
          </a:prstGeom>
          <a:noFill/>
        </p:spPr>
        <p:txBody>
          <a:bodyPr wrap="square" rtlCol="0">
            <a:spAutoFit/>
          </a:bodyPr>
          <a:lstStyle/>
          <a:p>
            <a:r>
              <a:rPr lang="en-US" altLang="ko-KR" b="1" dirty="0">
                <a:latin typeface="12롯데마트드림Medium" panose="02020603020101020101" pitchFamily="18" charset="-127"/>
                <a:ea typeface="12롯데마트드림Medium" panose="02020603020101020101" pitchFamily="18" charset="-127"/>
              </a:rPr>
              <a:t>-</a:t>
            </a:r>
            <a:r>
              <a:rPr lang="en-US" altLang="ko-KR" dirty="0">
                <a:latin typeface="12롯데마트드림Medium" panose="02020603020101020101" pitchFamily="18" charset="-127"/>
                <a:ea typeface="12롯데마트드림Medium" panose="02020603020101020101" pitchFamily="18" charset="-127"/>
              </a:rPr>
              <a:t> A </a:t>
            </a:r>
            <a:r>
              <a:rPr lang="ko-KR" altLang="en-US" dirty="0">
                <a:latin typeface="12롯데마트드림Medium" panose="02020603020101020101" pitchFamily="18" charset="-127"/>
                <a:ea typeface="12롯데마트드림Medium" panose="02020603020101020101" pitchFamily="18" charset="-127"/>
              </a:rPr>
              <a:t>브랜치 </a:t>
            </a:r>
            <a:r>
              <a:rPr lang="en-US" altLang="ko-KR" dirty="0">
                <a:latin typeface="12롯데마트드림Medium" panose="02020603020101020101" pitchFamily="18" charset="-127"/>
                <a:ea typeface="12롯데마트드림Medium" panose="02020603020101020101" pitchFamily="18" charset="-127"/>
              </a:rPr>
              <a:t>B </a:t>
            </a:r>
            <a:r>
              <a:rPr lang="ko-KR" altLang="en-US" dirty="0">
                <a:latin typeface="12롯데마트드림Medium" panose="02020603020101020101" pitchFamily="18" charset="-127"/>
                <a:ea typeface="12롯데마트드림Medium" panose="02020603020101020101" pitchFamily="18" charset="-127"/>
              </a:rPr>
              <a:t>브랜치를 합쳐서 하나의 브랜치가 되게 한다</a:t>
            </a:r>
            <a:r>
              <a:rPr lang="en-US" altLang="ko-KR" dirty="0">
                <a:latin typeface="12롯데마트드림Medium" panose="02020603020101020101" pitchFamily="18" charset="-127"/>
                <a:ea typeface="12롯데마트드림Medium" panose="02020603020101020101" pitchFamily="18" charset="-127"/>
              </a:rPr>
              <a:t>.</a:t>
            </a:r>
            <a:r>
              <a:rPr lang="ko-KR" altLang="en-US" dirty="0">
                <a:latin typeface="12롯데마트드림Medium" panose="02020603020101020101" pitchFamily="18" charset="-127"/>
                <a:ea typeface="12롯데마트드림Medium" panose="02020603020101020101" pitchFamily="18" charset="-127"/>
              </a:rPr>
              <a:t> </a:t>
            </a:r>
          </a:p>
        </p:txBody>
      </p:sp>
      <p:sp>
        <p:nvSpPr>
          <p:cNvPr id="23" name="TextBox 22">
            <a:extLst>
              <a:ext uri="{FF2B5EF4-FFF2-40B4-BE49-F238E27FC236}">
                <a16:creationId xmlns:a16="http://schemas.microsoft.com/office/drawing/2014/main" id="{3C9EC91B-0837-4774-80AC-3C610A9E627D}"/>
              </a:ext>
            </a:extLst>
          </p:cNvPr>
          <p:cNvSpPr txBox="1"/>
          <p:nvPr/>
        </p:nvSpPr>
        <p:spPr>
          <a:xfrm>
            <a:off x="3725343" y="5092622"/>
            <a:ext cx="7320273" cy="369332"/>
          </a:xfrm>
          <a:prstGeom prst="rect">
            <a:avLst/>
          </a:prstGeom>
          <a:noFill/>
        </p:spPr>
        <p:txBody>
          <a:bodyPr wrap="square" rtlCol="0">
            <a:spAutoFit/>
          </a:bodyPr>
          <a:lstStyle/>
          <a:p>
            <a:r>
              <a:rPr lang="en-US" altLang="ko-KR" dirty="0">
                <a:latin typeface="12롯데마트드림Medium" panose="02020603020101020101" pitchFamily="18" charset="-127"/>
                <a:ea typeface="12롯데마트드림Medium" panose="02020603020101020101" pitchFamily="18" charset="-127"/>
              </a:rPr>
              <a:t>- fetch +</a:t>
            </a:r>
            <a:r>
              <a:rPr lang="ko-KR" altLang="en-US" dirty="0">
                <a:latin typeface="12롯데마트드림Medium" panose="02020603020101020101" pitchFamily="18" charset="-127"/>
                <a:ea typeface="12롯데마트드림Medium" panose="02020603020101020101" pitchFamily="18" charset="-127"/>
              </a:rPr>
              <a:t> </a:t>
            </a:r>
            <a:r>
              <a:rPr lang="en-US" altLang="ko-KR" dirty="0">
                <a:latin typeface="12롯데마트드림Medium" panose="02020603020101020101" pitchFamily="18" charset="-127"/>
                <a:ea typeface="12롯데마트드림Medium" panose="02020603020101020101" pitchFamily="18" charset="-127"/>
              </a:rPr>
              <a:t>merge</a:t>
            </a:r>
            <a:r>
              <a:rPr lang="ko-KR" altLang="en-US" dirty="0">
                <a:latin typeface="12롯데마트드림Medium" panose="02020603020101020101" pitchFamily="18" charset="-127"/>
                <a:ea typeface="12롯데마트드림Medium" panose="02020603020101020101" pitchFamily="18" charset="-127"/>
              </a:rPr>
              <a:t>로 </a:t>
            </a:r>
            <a:r>
              <a:rPr lang="en-US" altLang="ko-KR" dirty="0">
                <a:latin typeface="12롯데마트드림Medium" panose="02020603020101020101" pitchFamily="18" charset="-127"/>
                <a:ea typeface="12롯데마트드림Medium" panose="02020603020101020101" pitchFamily="18" charset="-127"/>
              </a:rPr>
              <a:t>fetch</a:t>
            </a:r>
            <a:r>
              <a:rPr lang="ko-KR" altLang="en-US" dirty="0">
                <a:latin typeface="12롯데마트드림Medium" panose="02020603020101020101" pitchFamily="18" charset="-127"/>
                <a:ea typeface="12롯데마트드림Medium" panose="02020603020101020101" pitchFamily="18" charset="-127"/>
              </a:rPr>
              <a:t>를 진행하고 </a:t>
            </a:r>
            <a:r>
              <a:rPr lang="en-US" altLang="ko-KR" dirty="0">
                <a:latin typeface="12롯데마트드림Medium" panose="02020603020101020101" pitchFamily="18" charset="-127"/>
                <a:ea typeface="12롯데마트드림Medium" panose="02020603020101020101" pitchFamily="18" charset="-127"/>
              </a:rPr>
              <a:t>merger</a:t>
            </a:r>
            <a:r>
              <a:rPr lang="ko-KR" altLang="en-US" dirty="0">
                <a:latin typeface="12롯데마트드림Medium" panose="02020603020101020101" pitchFamily="18" charset="-127"/>
                <a:ea typeface="12롯데마트드림Medium" panose="02020603020101020101" pitchFamily="18" charset="-127"/>
              </a:rPr>
              <a:t>를 한번에 해준다</a:t>
            </a:r>
          </a:p>
        </p:txBody>
      </p:sp>
      <p:sp>
        <p:nvSpPr>
          <p:cNvPr id="12" name="TextBox 11">
            <a:extLst>
              <a:ext uri="{FF2B5EF4-FFF2-40B4-BE49-F238E27FC236}">
                <a16:creationId xmlns:a16="http://schemas.microsoft.com/office/drawing/2014/main" id="{FD2C30C9-43F2-4572-B66D-7530528ED442}"/>
              </a:ext>
            </a:extLst>
          </p:cNvPr>
          <p:cNvSpPr txBox="1"/>
          <p:nvPr/>
        </p:nvSpPr>
        <p:spPr>
          <a:xfrm>
            <a:off x="1853293" y="6122478"/>
            <a:ext cx="4630058"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Merge</a:t>
            </a:r>
            <a:r>
              <a:rPr lang="ko-KR" altLang="en-US" sz="2800" b="1" dirty="0">
                <a:latin typeface="12롯데마트드림Bold" panose="02020603020101020101" pitchFamily="18" charset="-127"/>
                <a:ea typeface="12롯데마트드림Bold" panose="02020603020101020101" pitchFamily="18" charset="-127"/>
              </a:rPr>
              <a:t>의 비법</a:t>
            </a:r>
          </a:p>
        </p:txBody>
      </p:sp>
      <p:grpSp>
        <p:nvGrpSpPr>
          <p:cNvPr id="38" name="그룹 37">
            <a:extLst>
              <a:ext uri="{FF2B5EF4-FFF2-40B4-BE49-F238E27FC236}">
                <a16:creationId xmlns:a16="http://schemas.microsoft.com/office/drawing/2014/main" id="{DBE9045A-C55C-4825-AF9C-604F84F21987}"/>
              </a:ext>
            </a:extLst>
          </p:cNvPr>
          <p:cNvGrpSpPr/>
          <p:nvPr/>
        </p:nvGrpSpPr>
        <p:grpSpPr>
          <a:xfrm>
            <a:off x="2624025" y="7344172"/>
            <a:ext cx="15252995" cy="2210533"/>
            <a:chOff x="2459476" y="7679103"/>
            <a:chExt cx="15252995" cy="2210533"/>
          </a:xfrm>
        </p:grpSpPr>
        <p:pic>
          <p:nvPicPr>
            <p:cNvPr id="2" name="그림 1">
              <a:extLst>
                <a:ext uri="{FF2B5EF4-FFF2-40B4-BE49-F238E27FC236}">
                  <a16:creationId xmlns:a16="http://schemas.microsoft.com/office/drawing/2014/main" id="{A564EE15-D414-45B8-94FB-45C10771294E}"/>
                </a:ext>
              </a:extLst>
            </p:cNvPr>
            <p:cNvPicPr>
              <a:picLocks noChangeAspect="1"/>
            </p:cNvPicPr>
            <p:nvPr/>
          </p:nvPicPr>
          <p:blipFill rotWithShape="1">
            <a:blip r:embed="rId4"/>
            <a:srcRect l="37931" t="3512" r="9343" b="76144"/>
            <a:stretch/>
          </p:blipFill>
          <p:spPr>
            <a:xfrm>
              <a:off x="13862072" y="7679103"/>
              <a:ext cx="3850399" cy="1593998"/>
            </a:xfrm>
            <a:prstGeom prst="rect">
              <a:avLst/>
            </a:prstGeom>
          </p:spPr>
        </p:pic>
        <p:pic>
          <p:nvPicPr>
            <p:cNvPr id="30" name="그림 29">
              <a:extLst>
                <a:ext uri="{FF2B5EF4-FFF2-40B4-BE49-F238E27FC236}">
                  <a16:creationId xmlns:a16="http://schemas.microsoft.com/office/drawing/2014/main" id="{2013DD04-348E-4A55-92D5-B9F449D022F1}"/>
                </a:ext>
              </a:extLst>
            </p:cNvPr>
            <p:cNvPicPr>
              <a:picLocks noChangeAspect="1"/>
            </p:cNvPicPr>
            <p:nvPr/>
          </p:nvPicPr>
          <p:blipFill rotWithShape="1">
            <a:blip r:embed="rId5"/>
            <a:srcRect l="36798" t="3467" r="10476" b="76189"/>
            <a:stretch/>
          </p:blipFill>
          <p:spPr>
            <a:xfrm>
              <a:off x="2459476" y="7697292"/>
              <a:ext cx="3850399" cy="1593998"/>
            </a:xfrm>
            <a:prstGeom prst="rect">
              <a:avLst/>
            </a:prstGeom>
          </p:spPr>
        </p:pic>
        <p:pic>
          <p:nvPicPr>
            <p:cNvPr id="31" name="그림 30">
              <a:extLst>
                <a:ext uri="{FF2B5EF4-FFF2-40B4-BE49-F238E27FC236}">
                  <a16:creationId xmlns:a16="http://schemas.microsoft.com/office/drawing/2014/main" id="{59CF113E-4041-4C2C-931E-433DB3D960C1}"/>
                </a:ext>
              </a:extLst>
            </p:cNvPr>
            <p:cNvPicPr>
              <a:picLocks noChangeAspect="1"/>
            </p:cNvPicPr>
            <p:nvPr/>
          </p:nvPicPr>
          <p:blipFill rotWithShape="1">
            <a:blip r:embed="rId6"/>
            <a:srcRect l="37672" t="3746" r="9602" b="75910"/>
            <a:stretch/>
          </p:blipFill>
          <p:spPr>
            <a:xfrm>
              <a:off x="8227012" y="7679103"/>
              <a:ext cx="3850399" cy="1593998"/>
            </a:xfrm>
            <a:prstGeom prst="rect">
              <a:avLst/>
            </a:prstGeom>
          </p:spPr>
        </p:pic>
        <p:sp>
          <p:nvSpPr>
            <p:cNvPr id="16" name="더하기 기호 15">
              <a:extLst>
                <a:ext uri="{FF2B5EF4-FFF2-40B4-BE49-F238E27FC236}">
                  <a16:creationId xmlns:a16="http://schemas.microsoft.com/office/drawing/2014/main" id="{4D6EABE6-DB62-4C8E-88DB-65D7E6E6FA18}"/>
                </a:ext>
              </a:extLst>
            </p:cNvPr>
            <p:cNvSpPr/>
            <p:nvPr/>
          </p:nvSpPr>
          <p:spPr>
            <a:xfrm>
              <a:off x="6825757" y="8087891"/>
              <a:ext cx="885372" cy="812800"/>
            </a:xfrm>
            <a:prstGeom prst="mathPlus">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같음 기호 31">
              <a:extLst>
                <a:ext uri="{FF2B5EF4-FFF2-40B4-BE49-F238E27FC236}">
                  <a16:creationId xmlns:a16="http://schemas.microsoft.com/office/drawing/2014/main" id="{32D4FCCC-C42C-475F-B9A2-2E4174E8C256}"/>
                </a:ext>
              </a:extLst>
            </p:cNvPr>
            <p:cNvSpPr/>
            <p:nvPr/>
          </p:nvSpPr>
          <p:spPr>
            <a:xfrm>
              <a:off x="12527056" y="8239832"/>
              <a:ext cx="885371" cy="602803"/>
            </a:xfrm>
            <a:prstGeom prst="mathEqual">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TextBox 32">
              <a:extLst>
                <a:ext uri="{FF2B5EF4-FFF2-40B4-BE49-F238E27FC236}">
                  <a16:creationId xmlns:a16="http://schemas.microsoft.com/office/drawing/2014/main" id="{6AB68E3D-F19C-40C5-A479-0EAF8E6EBC2C}"/>
                </a:ext>
              </a:extLst>
            </p:cNvPr>
            <p:cNvSpPr txBox="1"/>
            <p:nvPr/>
          </p:nvSpPr>
          <p:spPr>
            <a:xfrm>
              <a:off x="2685142" y="9520304"/>
              <a:ext cx="2931886"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원격 저장소 </a:t>
              </a:r>
              <a:r>
                <a:rPr lang="en-US" altLang="ko-KR" dirty="0">
                  <a:latin typeface="12롯데마트드림Medium" panose="02020603020101020101" pitchFamily="18" charset="-127"/>
                  <a:ea typeface="12롯데마트드림Medium" panose="02020603020101020101" pitchFamily="18" charset="-127"/>
                </a:rPr>
                <a:t>A.py </a:t>
              </a:r>
              <a:r>
                <a:rPr lang="ko-KR" altLang="en-US" dirty="0">
                  <a:latin typeface="12롯데마트드림Medium" panose="02020603020101020101" pitchFamily="18" charset="-127"/>
                  <a:ea typeface="12롯데마트드림Medium" panose="02020603020101020101" pitchFamily="18" charset="-127"/>
                </a:rPr>
                <a:t>상태</a:t>
              </a:r>
            </a:p>
          </p:txBody>
        </p:sp>
        <p:sp>
          <p:nvSpPr>
            <p:cNvPr id="35" name="TextBox 34">
              <a:extLst>
                <a:ext uri="{FF2B5EF4-FFF2-40B4-BE49-F238E27FC236}">
                  <a16:creationId xmlns:a16="http://schemas.microsoft.com/office/drawing/2014/main" id="{BC819D63-9200-422F-8AAE-ABA2C94E9289}"/>
                </a:ext>
              </a:extLst>
            </p:cNvPr>
            <p:cNvSpPr txBox="1"/>
            <p:nvPr/>
          </p:nvSpPr>
          <p:spPr>
            <a:xfrm>
              <a:off x="8609917" y="9520304"/>
              <a:ext cx="2931886" cy="369332"/>
            </a:xfrm>
            <a:prstGeom prst="rect">
              <a:avLst/>
            </a:prstGeom>
            <a:noFill/>
          </p:spPr>
          <p:txBody>
            <a:bodyPr wrap="square" rtlCol="0">
              <a:spAutoFit/>
            </a:bodyPr>
            <a:lstStyle/>
            <a:p>
              <a:pPr algn="ctr"/>
              <a:r>
                <a:rPr lang="en-US" altLang="ko-KR" dirty="0">
                  <a:latin typeface="12롯데마트드림Medium" panose="02020603020101020101" pitchFamily="18" charset="-127"/>
                  <a:ea typeface="12롯데마트드림Medium" panose="02020603020101020101" pitchFamily="18" charset="-127"/>
                </a:rPr>
                <a:t>B</a:t>
              </a:r>
              <a:r>
                <a:rPr lang="ko-KR" altLang="en-US" dirty="0">
                  <a:latin typeface="12롯데마트드림Medium" panose="02020603020101020101" pitchFamily="18" charset="-127"/>
                  <a:ea typeface="12롯데마트드림Medium" panose="02020603020101020101" pitchFamily="18" charset="-127"/>
                </a:rPr>
                <a:t> 저장소 </a:t>
              </a:r>
              <a:r>
                <a:rPr lang="en-US" altLang="ko-KR" dirty="0">
                  <a:latin typeface="12롯데마트드림Medium" panose="02020603020101020101" pitchFamily="18" charset="-127"/>
                  <a:ea typeface="12롯데마트드림Medium" panose="02020603020101020101" pitchFamily="18" charset="-127"/>
                </a:rPr>
                <a:t>A.py </a:t>
              </a:r>
              <a:r>
                <a:rPr lang="ko-KR" altLang="en-US" dirty="0">
                  <a:latin typeface="12롯데마트드림Medium" panose="02020603020101020101" pitchFamily="18" charset="-127"/>
                  <a:ea typeface="12롯데마트드림Medium" panose="02020603020101020101" pitchFamily="18" charset="-127"/>
                </a:rPr>
                <a:t>상태</a:t>
              </a:r>
            </a:p>
          </p:txBody>
        </p:sp>
        <p:sp>
          <p:nvSpPr>
            <p:cNvPr id="37" name="TextBox 36">
              <a:extLst>
                <a:ext uri="{FF2B5EF4-FFF2-40B4-BE49-F238E27FC236}">
                  <a16:creationId xmlns:a16="http://schemas.microsoft.com/office/drawing/2014/main" id="{3502C211-0BCD-4F60-8814-C5D1287DFB00}"/>
                </a:ext>
              </a:extLst>
            </p:cNvPr>
            <p:cNvSpPr txBox="1"/>
            <p:nvPr/>
          </p:nvSpPr>
          <p:spPr>
            <a:xfrm>
              <a:off x="14321328" y="9520304"/>
              <a:ext cx="2931886" cy="369332"/>
            </a:xfrm>
            <a:prstGeom prst="rect">
              <a:avLst/>
            </a:prstGeom>
            <a:noFill/>
          </p:spPr>
          <p:txBody>
            <a:bodyPr wrap="square" rtlCol="0">
              <a:spAutoFit/>
            </a:bodyPr>
            <a:lstStyle/>
            <a:p>
              <a:pPr algn="ctr"/>
              <a:r>
                <a:rPr lang="en-US" altLang="ko-KR" dirty="0">
                  <a:latin typeface="12롯데마트드림Medium" panose="02020603020101020101" pitchFamily="18" charset="-127"/>
                  <a:ea typeface="12롯데마트드림Medium" panose="02020603020101020101" pitchFamily="18" charset="-127"/>
                </a:rPr>
                <a:t>Merge </a:t>
              </a:r>
              <a:r>
                <a:rPr lang="ko-KR" altLang="en-US" dirty="0">
                  <a:latin typeface="12롯데마트드림Medium" panose="02020603020101020101" pitchFamily="18" charset="-127"/>
                  <a:ea typeface="12롯데마트드림Medium" panose="02020603020101020101" pitchFamily="18" charset="-127"/>
                </a:rPr>
                <a:t>후 </a:t>
              </a:r>
              <a:r>
                <a:rPr lang="en-US" altLang="ko-KR" dirty="0">
                  <a:latin typeface="12롯데마트드림Medium" panose="02020603020101020101" pitchFamily="18" charset="-127"/>
                  <a:ea typeface="12롯데마트드림Medium" panose="02020603020101020101" pitchFamily="18" charset="-127"/>
                </a:rPr>
                <a:t>A.py </a:t>
              </a:r>
              <a:r>
                <a:rPr lang="ko-KR" altLang="en-US" dirty="0">
                  <a:latin typeface="12롯데마트드림Medium" panose="02020603020101020101" pitchFamily="18" charset="-127"/>
                  <a:ea typeface="12롯데마트드림Medium" panose="02020603020101020101" pitchFamily="18" charset="-127"/>
                </a:rPr>
                <a:t>상태</a:t>
              </a:r>
            </a:p>
          </p:txBody>
        </p:sp>
      </p:grpSp>
      <p:sp>
        <p:nvSpPr>
          <p:cNvPr id="39" name="TextBox 38">
            <a:extLst>
              <a:ext uri="{FF2B5EF4-FFF2-40B4-BE49-F238E27FC236}">
                <a16:creationId xmlns:a16="http://schemas.microsoft.com/office/drawing/2014/main" id="{DB624A15-FF87-4320-9AA1-54C1D30AB4F3}"/>
              </a:ext>
            </a:extLst>
          </p:cNvPr>
          <p:cNvSpPr txBox="1"/>
          <p:nvPr/>
        </p:nvSpPr>
        <p:spPr>
          <a:xfrm>
            <a:off x="2731211" y="6684497"/>
            <a:ext cx="13379646" cy="400110"/>
          </a:xfrm>
          <a:prstGeom prst="rect">
            <a:avLst/>
          </a:prstGeom>
          <a:noFill/>
        </p:spPr>
        <p:txBody>
          <a:bodyPr wrap="square" rtlCol="0">
            <a:spAutoFit/>
          </a:bodyPr>
          <a:lstStyle/>
          <a:p>
            <a:r>
              <a:rPr lang="ko-KR" altLang="en-US" sz="2000" dirty="0">
                <a:latin typeface="12롯데마트드림Medium" panose="02020603020101020101" pitchFamily="18" charset="-127"/>
                <a:ea typeface="12롯데마트드림Medium" panose="02020603020101020101" pitchFamily="18" charset="-127"/>
              </a:rPr>
              <a:t>같은 파일을 수정했는데 </a:t>
            </a:r>
            <a:r>
              <a:rPr lang="en-US" altLang="ko-KR" sz="2000" dirty="0">
                <a:latin typeface="12롯데마트드림Medium" panose="02020603020101020101" pitchFamily="18" charset="-127"/>
                <a:ea typeface="12롯데마트드림Medium" panose="02020603020101020101" pitchFamily="18" charset="-127"/>
              </a:rPr>
              <a:t>merge</a:t>
            </a:r>
            <a:r>
              <a:rPr lang="ko-KR" altLang="en-US" sz="2000" dirty="0">
                <a:latin typeface="12롯데마트드림Medium" panose="02020603020101020101" pitchFamily="18" charset="-127"/>
                <a:ea typeface="12롯데마트드림Medium" panose="02020603020101020101" pitchFamily="18" charset="-127"/>
              </a:rPr>
              <a:t>를 하니 </a:t>
            </a:r>
            <a:r>
              <a:rPr lang="en-US" altLang="ko-KR" sz="2000" dirty="0">
                <a:latin typeface="12롯데마트드림Medium" panose="02020603020101020101" pitchFamily="18" charset="-127"/>
                <a:ea typeface="12롯데마트드림Medium" panose="02020603020101020101" pitchFamily="18" charset="-127"/>
              </a:rPr>
              <a:t>git</a:t>
            </a:r>
            <a:r>
              <a:rPr lang="ko-KR" altLang="en-US" sz="2000" dirty="0">
                <a:latin typeface="12롯데마트드림Medium" panose="02020603020101020101" pitchFamily="18" charset="-127"/>
                <a:ea typeface="12롯데마트드림Medium" panose="02020603020101020101" pitchFamily="18" charset="-127"/>
              </a:rPr>
              <a:t>이 자동으로 </a:t>
            </a:r>
            <a:r>
              <a:rPr lang="en-US" altLang="ko-KR" sz="2000" dirty="0">
                <a:latin typeface="12롯데마트드림Medium" panose="02020603020101020101" pitchFamily="18" charset="-127"/>
                <a:ea typeface="12롯데마트드림Medium" panose="02020603020101020101" pitchFamily="18" charset="-127"/>
              </a:rPr>
              <a:t>A </a:t>
            </a:r>
            <a:r>
              <a:rPr lang="ko-KR" altLang="en-US" sz="2000" dirty="0">
                <a:latin typeface="12롯데마트드림Medium" panose="02020603020101020101" pitchFamily="18" charset="-127"/>
                <a:ea typeface="12롯데마트드림Medium" panose="02020603020101020101" pitchFamily="18" charset="-127"/>
              </a:rPr>
              <a:t>사용자</a:t>
            </a:r>
            <a:r>
              <a:rPr lang="en-US" altLang="ko-KR" sz="2000" dirty="0">
                <a:latin typeface="12롯데마트드림Medium" panose="02020603020101020101" pitchFamily="18" charset="-127"/>
                <a:ea typeface="12롯데마트드림Medium" panose="02020603020101020101" pitchFamily="18" charset="-127"/>
              </a:rPr>
              <a:t>, B </a:t>
            </a:r>
            <a:r>
              <a:rPr lang="ko-KR" altLang="en-US" sz="2000" dirty="0">
                <a:latin typeface="12롯데마트드림Medium" panose="02020603020101020101" pitchFamily="18" charset="-127"/>
                <a:ea typeface="12롯데마트드림Medium" panose="02020603020101020101" pitchFamily="18" charset="-127"/>
              </a:rPr>
              <a:t>사용자가 수정내용이 합쳐졌네</a:t>
            </a:r>
            <a:r>
              <a:rPr lang="en-US" altLang="ko-KR" sz="2000" dirty="0">
                <a:latin typeface="12롯데마트드림Medium" panose="02020603020101020101" pitchFamily="18" charset="-127"/>
                <a:ea typeface="12롯데마트드림Medium" panose="02020603020101020101" pitchFamily="18" charset="-127"/>
              </a:rPr>
              <a:t>.. </a:t>
            </a:r>
            <a:r>
              <a:rPr lang="ko-KR" altLang="en-US" sz="2000" b="1" dirty="0">
                <a:highlight>
                  <a:srgbClr val="FFFF00"/>
                </a:highlight>
                <a:latin typeface="12롯데마트드림Medium" panose="02020603020101020101" pitchFamily="18" charset="-127"/>
                <a:ea typeface="12롯데마트드림Medium" panose="02020603020101020101" pitchFamily="18" charset="-127"/>
              </a:rPr>
              <a:t>그 비법이 뭐지</a:t>
            </a:r>
            <a:r>
              <a:rPr lang="en-US" altLang="ko-KR" sz="2000" b="1" dirty="0">
                <a:highlight>
                  <a:srgbClr val="FFFF00"/>
                </a:highlight>
                <a:latin typeface="12롯데마트드림Medium" panose="02020603020101020101" pitchFamily="18" charset="-127"/>
                <a:ea typeface="12롯데마트드림Medium" panose="02020603020101020101" pitchFamily="18" charset="-127"/>
              </a:rPr>
              <a:t>?</a:t>
            </a:r>
          </a:p>
        </p:txBody>
      </p:sp>
      <p:sp>
        <p:nvSpPr>
          <p:cNvPr id="40" name="직사각형 39">
            <a:extLst>
              <a:ext uri="{FF2B5EF4-FFF2-40B4-BE49-F238E27FC236}">
                <a16:creationId xmlns:a16="http://schemas.microsoft.com/office/drawing/2014/main" id="{C5BD1CAE-0C65-4496-8A99-B5984BE7E580}"/>
              </a:ext>
            </a:extLst>
          </p:cNvPr>
          <p:cNvSpPr/>
          <p:nvPr/>
        </p:nvSpPr>
        <p:spPr>
          <a:xfrm>
            <a:off x="1220171" y="1715289"/>
            <a:ext cx="14890686"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②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다른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37970410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12" name="TextBox 11">
            <a:extLst>
              <a:ext uri="{FF2B5EF4-FFF2-40B4-BE49-F238E27FC236}">
                <a16:creationId xmlns:a16="http://schemas.microsoft.com/office/drawing/2014/main" id="{FD2C30C9-43F2-4572-B66D-7530528ED442}"/>
              </a:ext>
            </a:extLst>
          </p:cNvPr>
          <p:cNvSpPr txBox="1"/>
          <p:nvPr/>
        </p:nvSpPr>
        <p:spPr>
          <a:xfrm>
            <a:off x="1668236" y="2491353"/>
            <a:ext cx="4630058"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Merge</a:t>
            </a:r>
            <a:r>
              <a:rPr lang="ko-KR" altLang="en-US" sz="2800" b="1" dirty="0">
                <a:latin typeface="12롯데마트드림Bold" panose="02020603020101020101" pitchFamily="18" charset="-127"/>
                <a:ea typeface="12롯데마트드림Bold" panose="02020603020101020101" pitchFamily="18" charset="-127"/>
              </a:rPr>
              <a:t>의 비법</a:t>
            </a:r>
          </a:p>
        </p:txBody>
      </p:sp>
      <p:sp>
        <p:nvSpPr>
          <p:cNvPr id="32" name="같음 기호 31">
            <a:extLst>
              <a:ext uri="{FF2B5EF4-FFF2-40B4-BE49-F238E27FC236}">
                <a16:creationId xmlns:a16="http://schemas.microsoft.com/office/drawing/2014/main" id="{32D4FCCC-C42C-475F-B9A2-2E4174E8C256}"/>
              </a:ext>
            </a:extLst>
          </p:cNvPr>
          <p:cNvSpPr/>
          <p:nvPr/>
        </p:nvSpPr>
        <p:spPr>
          <a:xfrm>
            <a:off x="11505381" y="6135753"/>
            <a:ext cx="1257110" cy="1195681"/>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21" name="그림 20">
            <a:extLst>
              <a:ext uri="{FF2B5EF4-FFF2-40B4-BE49-F238E27FC236}">
                <a16:creationId xmlns:a16="http://schemas.microsoft.com/office/drawing/2014/main" id="{418FCACC-EFCB-492C-BDFA-77354E2DDF53}"/>
              </a:ext>
            </a:extLst>
          </p:cNvPr>
          <p:cNvPicPr>
            <a:picLocks noChangeAspect="1"/>
          </p:cNvPicPr>
          <p:nvPr/>
        </p:nvPicPr>
        <p:blipFill>
          <a:blip r:embed="rId3"/>
          <a:stretch>
            <a:fillRect/>
          </a:stretch>
        </p:blipFill>
        <p:spPr>
          <a:xfrm>
            <a:off x="1858357" y="3929752"/>
            <a:ext cx="9377413" cy="6001544"/>
          </a:xfrm>
          <a:prstGeom prst="rect">
            <a:avLst/>
          </a:prstGeom>
        </p:spPr>
      </p:pic>
      <p:pic>
        <p:nvPicPr>
          <p:cNvPr id="23" name="그림 22">
            <a:extLst>
              <a:ext uri="{FF2B5EF4-FFF2-40B4-BE49-F238E27FC236}">
                <a16:creationId xmlns:a16="http://schemas.microsoft.com/office/drawing/2014/main" id="{7C17B205-54E1-4DCD-95F9-15095FCAC314}"/>
              </a:ext>
            </a:extLst>
          </p:cNvPr>
          <p:cNvPicPr>
            <a:picLocks noChangeAspect="1"/>
          </p:cNvPicPr>
          <p:nvPr/>
        </p:nvPicPr>
        <p:blipFill>
          <a:blip r:embed="rId4"/>
          <a:stretch>
            <a:fillRect/>
          </a:stretch>
        </p:blipFill>
        <p:spPr>
          <a:xfrm>
            <a:off x="13688121" y="4701576"/>
            <a:ext cx="5441673" cy="4064034"/>
          </a:xfrm>
          <a:prstGeom prst="rect">
            <a:avLst/>
          </a:prstGeom>
        </p:spPr>
      </p:pic>
      <p:sp>
        <p:nvSpPr>
          <p:cNvPr id="24" name="TextBox 23">
            <a:extLst>
              <a:ext uri="{FF2B5EF4-FFF2-40B4-BE49-F238E27FC236}">
                <a16:creationId xmlns:a16="http://schemas.microsoft.com/office/drawing/2014/main" id="{F3CEE061-AA7B-4D46-89D9-734A48D27B67}"/>
              </a:ext>
            </a:extLst>
          </p:cNvPr>
          <p:cNvSpPr txBox="1"/>
          <p:nvPr/>
        </p:nvSpPr>
        <p:spPr>
          <a:xfrm>
            <a:off x="4023783" y="6348874"/>
            <a:ext cx="1312759" cy="769441"/>
          </a:xfrm>
          <a:prstGeom prst="rect">
            <a:avLst/>
          </a:prstGeom>
          <a:noFill/>
        </p:spPr>
        <p:txBody>
          <a:bodyPr wrap="square" rtlCol="0">
            <a:spAutoFit/>
          </a:bodyPr>
          <a:lstStyle/>
          <a:p>
            <a:pPr algn="ctr"/>
            <a:r>
              <a:rPr lang="ko-KR" altLang="en-US" sz="4400" dirty="0">
                <a:latin typeface="12롯데마트드림Bold" panose="02020603020101020101" pitchFamily="18" charset="-127"/>
                <a:ea typeface="12롯데마트드림Bold" panose="02020603020101020101" pitchFamily="18" charset="-127"/>
              </a:rPr>
              <a:t>비교</a:t>
            </a:r>
          </a:p>
        </p:txBody>
      </p:sp>
      <p:sp>
        <p:nvSpPr>
          <p:cNvPr id="46" name="TextBox 45">
            <a:extLst>
              <a:ext uri="{FF2B5EF4-FFF2-40B4-BE49-F238E27FC236}">
                <a16:creationId xmlns:a16="http://schemas.microsoft.com/office/drawing/2014/main" id="{33C97C88-3B74-4E77-B4C1-72770575E55A}"/>
              </a:ext>
            </a:extLst>
          </p:cNvPr>
          <p:cNvSpPr txBox="1"/>
          <p:nvPr/>
        </p:nvSpPr>
        <p:spPr>
          <a:xfrm>
            <a:off x="7788893" y="6353664"/>
            <a:ext cx="1312759" cy="769441"/>
          </a:xfrm>
          <a:prstGeom prst="rect">
            <a:avLst/>
          </a:prstGeom>
          <a:noFill/>
        </p:spPr>
        <p:txBody>
          <a:bodyPr wrap="square" rtlCol="0">
            <a:spAutoFit/>
          </a:bodyPr>
          <a:lstStyle/>
          <a:p>
            <a:pPr algn="ctr"/>
            <a:r>
              <a:rPr lang="ko-KR" altLang="en-US" sz="4400" dirty="0">
                <a:latin typeface="12롯데마트드림Bold" panose="02020603020101020101" pitchFamily="18" charset="-127"/>
                <a:ea typeface="12롯데마트드림Bold" panose="02020603020101020101" pitchFamily="18" charset="-127"/>
              </a:rPr>
              <a:t>비교</a:t>
            </a:r>
          </a:p>
        </p:txBody>
      </p:sp>
      <p:sp>
        <p:nvSpPr>
          <p:cNvPr id="47" name="TextBox 46">
            <a:extLst>
              <a:ext uri="{FF2B5EF4-FFF2-40B4-BE49-F238E27FC236}">
                <a16:creationId xmlns:a16="http://schemas.microsoft.com/office/drawing/2014/main" id="{94A990B3-CF6D-4781-A23F-7498B513BF2F}"/>
              </a:ext>
            </a:extLst>
          </p:cNvPr>
          <p:cNvSpPr txBox="1"/>
          <p:nvPr/>
        </p:nvSpPr>
        <p:spPr>
          <a:xfrm>
            <a:off x="5890683" y="7420464"/>
            <a:ext cx="1312759" cy="769441"/>
          </a:xfrm>
          <a:prstGeom prst="rect">
            <a:avLst/>
          </a:prstGeom>
          <a:noFill/>
        </p:spPr>
        <p:txBody>
          <a:bodyPr wrap="square" rtlCol="0">
            <a:spAutoFit/>
          </a:bodyPr>
          <a:lstStyle/>
          <a:p>
            <a:pPr algn="ctr"/>
            <a:r>
              <a:rPr lang="ko-KR" altLang="en-US" sz="4400" dirty="0">
                <a:latin typeface="12롯데마트드림Bold" panose="02020603020101020101" pitchFamily="18" charset="-127"/>
                <a:ea typeface="12롯데마트드림Bold" panose="02020603020101020101" pitchFamily="18" charset="-127"/>
              </a:rPr>
              <a:t>비교</a:t>
            </a:r>
          </a:p>
        </p:txBody>
      </p:sp>
      <p:sp>
        <p:nvSpPr>
          <p:cNvPr id="25" name="TextBox 24">
            <a:extLst>
              <a:ext uri="{FF2B5EF4-FFF2-40B4-BE49-F238E27FC236}">
                <a16:creationId xmlns:a16="http://schemas.microsoft.com/office/drawing/2014/main" id="{EAD267A1-266C-4375-9EE3-3784C48710F7}"/>
              </a:ext>
            </a:extLst>
          </p:cNvPr>
          <p:cNvSpPr txBox="1"/>
          <p:nvPr/>
        </p:nvSpPr>
        <p:spPr>
          <a:xfrm>
            <a:off x="1668236" y="3103788"/>
            <a:ext cx="5441673" cy="584775"/>
          </a:xfrm>
          <a:prstGeom prst="rect">
            <a:avLst/>
          </a:prstGeom>
          <a:noFill/>
        </p:spPr>
        <p:txBody>
          <a:bodyPr wrap="square" rtlCol="0">
            <a:spAutoFit/>
          </a:bodyPr>
          <a:lstStyle/>
          <a:p>
            <a:pPr marL="457200" indent="-457200" algn="ctr">
              <a:buFont typeface="Arial" panose="020B0604020202020204" pitchFamily="34" charset="0"/>
              <a:buChar char="•"/>
            </a:pPr>
            <a:r>
              <a:rPr lang="en-US" altLang="ko-KR" sz="3200" dirty="0">
                <a:latin typeface="12롯데마트드림Bold" panose="02020603020101020101" pitchFamily="18" charset="-127"/>
                <a:ea typeface="12롯데마트드림Bold" panose="02020603020101020101" pitchFamily="18" charset="-127"/>
              </a:rPr>
              <a:t>3-way merge </a:t>
            </a:r>
            <a:r>
              <a:rPr lang="ko-KR" altLang="en-US" sz="3200" dirty="0">
                <a:latin typeface="12롯데마트드림Bold" panose="02020603020101020101" pitchFamily="18" charset="-127"/>
                <a:ea typeface="12롯데마트드림Bold" panose="02020603020101020101" pitchFamily="18" charset="-127"/>
              </a:rPr>
              <a:t>비법</a:t>
            </a:r>
          </a:p>
        </p:txBody>
      </p:sp>
      <p:sp>
        <p:nvSpPr>
          <p:cNvPr id="48" name="직사각형 47">
            <a:extLst>
              <a:ext uri="{FF2B5EF4-FFF2-40B4-BE49-F238E27FC236}">
                <a16:creationId xmlns:a16="http://schemas.microsoft.com/office/drawing/2014/main" id="{96F25B2A-15DA-4B33-BB93-5C0DA739813B}"/>
              </a:ext>
            </a:extLst>
          </p:cNvPr>
          <p:cNvSpPr/>
          <p:nvPr/>
        </p:nvSpPr>
        <p:spPr>
          <a:xfrm>
            <a:off x="1220171" y="1715289"/>
            <a:ext cx="14890686"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②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다른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3790007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12" name="TextBox 11">
            <a:extLst>
              <a:ext uri="{FF2B5EF4-FFF2-40B4-BE49-F238E27FC236}">
                <a16:creationId xmlns:a16="http://schemas.microsoft.com/office/drawing/2014/main" id="{FD2C30C9-43F2-4572-B66D-7530528ED442}"/>
              </a:ext>
            </a:extLst>
          </p:cNvPr>
          <p:cNvSpPr txBox="1"/>
          <p:nvPr/>
        </p:nvSpPr>
        <p:spPr>
          <a:xfrm>
            <a:off x="1668236" y="2491353"/>
            <a:ext cx="4630058"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Merge</a:t>
            </a:r>
            <a:r>
              <a:rPr lang="ko-KR" altLang="en-US" sz="2800" b="1" dirty="0">
                <a:latin typeface="12롯데마트드림Bold" panose="02020603020101020101" pitchFamily="18" charset="-127"/>
                <a:ea typeface="12롯데마트드림Bold" panose="02020603020101020101" pitchFamily="18" charset="-127"/>
              </a:rPr>
              <a:t>의 비법</a:t>
            </a:r>
          </a:p>
        </p:txBody>
      </p:sp>
      <p:pic>
        <p:nvPicPr>
          <p:cNvPr id="10" name="그림 9">
            <a:extLst>
              <a:ext uri="{FF2B5EF4-FFF2-40B4-BE49-F238E27FC236}">
                <a16:creationId xmlns:a16="http://schemas.microsoft.com/office/drawing/2014/main" id="{626D6908-7EFC-4F14-9218-ED212EEFEB9D}"/>
              </a:ext>
            </a:extLst>
          </p:cNvPr>
          <p:cNvPicPr>
            <a:picLocks noChangeAspect="1"/>
          </p:cNvPicPr>
          <p:nvPr/>
        </p:nvPicPr>
        <p:blipFill>
          <a:blip r:embed="rId3"/>
          <a:stretch>
            <a:fillRect/>
          </a:stretch>
        </p:blipFill>
        <p:spPr>
          <a:xfrm>
            <a:off x="2515647" y="3570697"/>
            <a:ext cx="16401003" cy="2942241"/>
          </a:xfrm>
          <a:prstGeom prst="rect">
            <a:avLst/>
          </a:prstGeom>
        </p:spPr>
      </p:pic>
      <p:cxnSp>
        <p:nvCxnSpPr>
          <p:cNvPr id="15" name="직선 연결선 14">
            <a:extLst>
              <a:ext uri="{FF2B5EF4-FFF2-40B4-BE49-F238E27FC236}">
                <a16:creationId xmlns:a16="http://schemas.microsoft.com/office/drawing/2014/main" id="{6FB5BFA8-1186-4AA7-A97C-980DFD239F3C}"/>
              </a:ext>
            </a:extLst>
          </p:cNvPr>
          <p:cNvCxnSpPr>
            <a:cxnSpLocks/>
          </p:cNvCxnSpPr>
          <p:nvPr/>
        </p:nvCxnSpPr>
        <p:spPr>
          <a:xfrm>
            <a:off x="2667000" y="6648450"/>
            <a:ext cx="9734550" cy="0"/>
          </a:xfrm>
          <a:prstGeom prst="line">
            <a:avLst/>
          </a:prstGeom>
          <a:ln w="76200">
            <a:solidFill>
              <a:srgbClr val="A7CD8E"/>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0761F6D3-2ED1-409D-82AA-B1F2CBB91458}"/>
              </a:ext>
            </a:extLst>
          </p:cNvPr>
          <p:cNvCxnSpPr>
            <a:cxnSpLocks/>
          </p:cNvCxnSpPr>
          <p:nvPr/>
        </p:nvCxnSpPr>
        <p:spPr>
          <a:xfrm>
            <a:off x="8401050" y="7086600"/>
            <a:ext cx="10306050" cy="0"/>
          </a:xfrm>
          <a:prstGeom prst="line">
            <a:avLst/>
          </a:prstGeom>
          <a:ln w="76200">
            <a:solidFill>
              <a:srgbClr val="BFCFEB"/>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0A4C2F4-AA14-4D74-A679-8ADC9E351F31}"/>
              </a:ext>
            </a:extLst>
          </p:cNvPr>
          <p:cNvCxnSpPr>
            <a:cxnSpLocks/>
          </p:cNvCxnSpPr>
          <p:nvPr/>
        </p:nvCxnSpPr>
        <p:spPr>
          <a:xfrm>
            <a:off x="6021387" y="8458200"/>
            <a:ext cx="8189913" cy="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1F80662E-72B8-4D1D-AFA5-8FBA4AC3B1AA}"/>
              </a:ext>
            </a:extLst>
          </p:cNvPr>
          <p:cNvCxnSpPr>
            <a:cxnSpLocks/>
          </p:cNvCxnSpPr>
          <p:nvPr/>
        </p:nvCxnSpPr>
        <p:spPr>
          <a:xfrm>
            <a:off x="6934200" y="6648450"/>
            <a:ext cx="0" cy="1676400"/>
          </a:xfrm>
          <a:prstGeom prst="straightConnector1">
            <a:avLst/>
          </a:prstGeom>
          <a:ln w="76200">
            <a:solidFill>
              <a:srgbClr val="A7CD8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367E793-CDBC-4890-A82A-B9424818458B}"/>
              </a:ext>
            </a:extLst>
          </p:cNvPr>
          <p:cNvCxnSpPr>
            <a:cxnSpLocks/>
          </p:cNvCxnSpPr>
          <p:nvPr/>
        </p:nvCxnSpPr>
        <p:spPr>
          <a:xfrm>
            <a:off x="13011150" y="7086600"/>
            <a:ext cx="0" cy="1238250"/>
          </a:xfrm>
          <a:prstGeom prst="straightConnector1">
            <a:avLst/>
          </a:prstGeom>
          <a:ln w="76200">
            <a:solidFill>
              <a:srgbClr val="BFCFE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E699D409-DB9B-4589-9897-3EB06D3F60AF}"/>
              </a:ext>
            </a:extLst>
          </p:cNvPr>
          <p:cNvCxnSpPr>
            <a:cxnSpLocks/>
          </p:cNvCxnSpPr>
          <p:nvPr/>
        </p:nvCxnSpPr>
        <p:spPr>
          <a:xfrm>
            <a:off x="10134600" y="8458200"/>
            <a:ext cx="0" cy="1238250"/>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0CC43475-3BB7-4168-A18D-A68A563597CC}"/>
              </a:ext>
            </a:extLst>
          </p:cNvPr>
          <p:cNvPicPr>
            <a:picLocks noChangeAspect="1"/>
          </p:cNvPicPr>
          <p:nvPr/>
        </p:nvPicPr>
        <p:blipFill rotWithShape="1">
          <a:blip r:embed="rId4"/>
          <a:srcRect l="2791" t="32005" r="92707" b="32880"/>
          <a:stretch/>
        </p:blipFill>
        <p:spPr>
          <a:xfrm>
            <a:off x="2249489" y="6427154"/>
            <a:ext cx="457199" cy="442591"/>
          </a:xfrm>
          <a:prstGeom prst="rect">
            <a:avLst/>
          </a:prstGeom>
        </p:spPr>
      </p:pic>
      <p:pic>
        <p:nvPicPr>
          <p:cNvPr id="44" name="그림 43">
            <a:extLst>
              <a:ext uri="{FF2B5EF4-FFF2-40B4-BE49-F238E27FC236}">
                <a16:creationId xmlns:a16="http://schemas.microsoft.com/office/drawing/2014/main" id="{13C2023B-7042-4462-9649-D373C7CE126E}"/>
              </a:ext>
            </a:extLst>
          </p:cNvPr>
          <p:cNvPicPr>
            <a:picLocks noChangeAspect="1"/>
          </p:cNvPicPr>
          <p:nvPr/>
        </p:nvPicPr>
        <p:blipFill rotWithShape="1">
          <a:blip r:embed="rId4"/>
          <a:srcRect l="14734" t="32997" r="80763" b="29405"/>
          <a:stretch/>
        </p:blipFill>
        <p:spPr>
          <a:xfrm>
            <a:off x="8172450" y="6877234"/>
            <a:ext cx="457200" cy="473903"/>
          </a:xfrm>
          <a:prstGeom prst="rect">
            <a:avLst/>
          </a:prstGeom>
        </p:spPr>
      </p:pic>
      <p:pic>
        <p:nvPicPr>
          <p:cNvPr id="45" name="그림 44">
            <a:extLst>
              <a:ext uri="{FF2B5EF4-FFF2-40B4-BE49-F238E27FC236}">
                <a16:creationId xmlns:a16="http://schemas.microsoft.com/office/drawing/2014/main" id="{DFF1E34D-8AF3-4C19-A40D-CBAE6DC3902C}"/>
              </a:ext>
            </a:extLst>
          </p:cNvPr>
          <p:cNvPicPr>
            <a:picLocks noChangeAspect="1"/>
          </p:cNvPicPr>
          <p:nvPr/>
        </p:nvPicPr>
        <p:blipFill rotWithShape="1">
          <a:blip r:embed="rId4"/>
          <a:srcRect l="27062" t="32897" r="68436" b="31989"/>
          <a:stretch/>
        </p:blipFill>
        <p:spPr>
          <a:xfrm>
            <a:off x="5695951" y="8236905"/>
            <a:ext cx="457200" cy="442590"/>
          </a:xfrm>
          <a:prstGeom prst="rect">
            <a:avLst/>
          </a:prstGeom>
        </p:spPr>
      </p:pic>
      <p:sp>
        <p:nvSpPr>
          <p:cNvPr id="29" name="TextBox 28">
            <a:extLst>
              <a:ext uri="{FF2B5EF4-FFF2-40B4-BE49-F238E27FC236}">
                <a16:creationId xmlns:a16="http://schemas.microsoft.com/office/drawing/2014/main" id="{BECAE596-CD2B-4A65-A38E-FF88D0CE1FD8}"/>
              </a:ext>
            </a:extLst>
          </p:cNvPr>
          <p:cNvSpPr txBox="1"/>
          <p:nvPr/>
        </p:nvSpPr>
        <p:spPr>
          <a:xfrm>
            <a:off x="2642272" y="6408080"/>
            <a:ext cx="1116684" cy="461665"/>
          </a:xfrm>
          <a:prstGeom prst="rect">
            <a:avLst/>
          </a:prstGeom>
          <a:noFill/>
        </p:spPr>
        <p:txBody>
          <a:bodyPr wrap="square" rtlCol="0">
            <a:spAutoFit/>
          </a:bodyPr>
          <a:lstStyle/>
          <a:p>
            <a:pPr algn="ctr"/>
            <a:r>
              <a:rPr lang="ko-KR" altLang="en-US" sz="2400" dirty="0">
                <a:latin typeface="12롯데마트드림Bold" panose="02020603020101020101" pitchFamily="18" charset="-127"/>
                <a:ea typeface="12롯데마트드림Bold" panose="02020603020101020101" pitchFamily="18" charset="-127"/>
              </a:rPr>
              <a:t>비교</a:t>
            </a:r>
          </a:p>
        </p:txBody>
      </p:sp>
      <p:sp>
        <p:nvSpPr>
          <p:cNvPr id="46" name="TextBox 45">
            <a:extLst>
              <a:ext uri="{FF2B5EF4-FFF2-40B4-BE49-F238E27FC236}">
                <a16:creationId xmlns:a16="http://schemas.microsoft.com/office/drawing/2014/main" id="{5449105B-34D7-4414-8AD2-B57D20AFDC93}"/>
              </a:ext>
            </a:extLst>
          </p:cNvPr>
          <p:cNvSpPr txBox="1"/>
          <p:nvPr/>
        </p:nvSpPr>
        <p:spPr>
          <a:xfrm>
            <a:off x="8623759" y="6883352"/>
            <a:ext cx="1116684" cy="461665"/>
          </a:xfrm>
          <a:prstGeom prst="rect">
            <a:avLst/>
          </a:prstGeom>
          <a:noFill/>
        </p:spPr>
        <p:txBody>
          <a:bodyPr wrap="square" rtlCol="0">
            <a:spAutoFit/>
          </a:bodyPr>
          <a:lstStyle/>
          <a:p>
            <a:pPr algn="ctr"/>
            <a:r>
              <a:rPr lang="ko-KR" altLang="en-US" sz="2400" dirty="0">
                <a:latin typeface="12롯데마트드림Bold" panose="02020603020101020101" pitchFamily="18" charset="-127"/>
                <a:ea typeface="12롯데마트드림Bold" panose="02020603020101020101" pitchFamily="18" charset="-127"/>
              </a:rPr>
              <a:t>비교</a:t>
            </a:r>
          </a:p>
        </p:txBody>
      </p:sp>
      <p:sp>
        <p:nvSpPr>
          <p:cNvPr id="47" name="TextBox 46">
            <a:extLst>
              <a:ext uri="{FF2B5EF4-FFF2-40B4-BE49-F238E27FC236}">
                <a16:creationId xmlns:a16="http://schemas.microsoft.com/office/drawing/2014/main" id="{5A7F439D-BE31-412A-8D36-35769D660204}"/>
              </a:ext>
            </a:extLst>
          </p:cNvPr>
          <p:cNvSpPr txBox="1"/>
          <p:nvPr/>
        </p:nvSpPr>
        <p:spPr>
          <a:xfrm>
            <a:off x="6153151" y="8236905"/>
            <a:ext cx="1116684" cy="461665"/>
          </a:xfrm>
          <a:prstGeom prst="rect">
            <a:avLst/>
          </a:prstGeom>
          <a:noFill/>
        </p:spPr>
        <p:txBody>
          <a:bodyPr wrap="square" rtlCol="0">
            <a:spAutoFit/>
          </a:bodyPr>
          <a:lstStyle/>
          <a:p>
            <a:pPr algn="ctr"/>
            <a:r>
              <a:rPr lang="ko-KR" altLang="en-US" sz="2400" dirty="0">
                <a:latin typeface="12롯데마트드림Bold" panose="02020603020101020101" pitchFamily="18" charset="-127"/>
                <a:ea typeface="12롯데마트드림Bold" panose="02020603020101020101" pitchFamily="18" charset="-127"/>
              </a:rPr>
              <a:t>비교</a:t>
            </a:r>
          </a:p>
        </p:txBody>
      </p:sp>
      <p:sp>
        <p:nvSpPr>
          <p:cNvPr id="48" name="TextBox 47">
            <a:extLst>
              <a:ext uri="{FF2B5EF4-FFF2-40B4-BE49-F238E27FC236}">
                <a16:creationId xmlns:a16="http://schemas.microsoft.com/office/drawing/2014/main" id="{5FD147FF-8AFD-4C7C-A2CF-117BB99C184B}"/>
              </a:ext>
            </a:extLst>
          </p:cNvPr>
          <p:cNvSpPr txBox="1"/>
          <p:nvPr/>
        </p:nvSpPr>
        <p:spPr>
          <a:xfrm>
            <a:off x="5695951" y="5812127"/>
            <a:ext cx="2705099" cy="369332"/>
          </a:xfrm>
          <a:prstGeom prst="rect">
            <a:avLst/>
          </a:prstGeom>
          <a:noFill/>
        </p:spPr>
        <p:txBody>
          <a:bodyPr wrap="square" rtlCol="0">
            <a:spAutoFit/>
          </a:bodyPr>
          <a:lstStyle/>
          <a:p>
            <a:pPr algn="ctr"/>
            <a:r>
              <a:rPr lang="ko-KR" altLang="en-US" b="1" dirty="0">
                <a:solidFill>
                  <a:schemeClr val="accent3">
                    <a:lumMod val="50000"/>
                  </a:schemeClr>
                </a:solidFill>
                <a:latin typeface="12롯데마트드림Medium" panose="02020603020101020101" pitchFamily="18" charset="-127"/>
                <a:ea typeface="12롯데마트드림Medium" panose="02020603020101020101" pitchFamily="18" charset="-127"/>
              </a:rPr>
              <a:t>원격</a:t>
            </a:r>
            <a:r>
              <a:rPr lang="en-US" altLang="ko-KR" b="1" dirty="0">
                <a:solidFill>
                  <a:schemeClr val="accent3">
                    <a:lumMod val="50000"/>
                  </a:schemeClr>
                </a:solidFill>
                <a:latin typeface="12롯데마트드림Medium" panose="02020603020101020101" pitchFamily="18" charset="-127"/>
                <a:ea typeface="12롯데마트드림Medium" panose="02020603020101020101" pitchFamily="18" charset="-127"/>
              </a:rPr>
              <a:t> </a:t>
            </a:r>
            <a:r>
              <a:rPr lang="ko-KR" altLang="en-US" b="1" dirty="0">
                <a:solidFill>
                  <a:schemeClr val="accent3">
                    <a:lumMod val="50000"/>
                  </a:schemeClr>
                </a:solidFill>
                <a:latin typeface="12롯데마트드림Medium" panose="02020603020101020101" pitchFamily="18" charset="-127"/>
                <a:ea typeface="12롯데마트드림Medium" panose="02020603020101020101" pitchFamily="18" charset="-127"/>
              </a:rPr>
              <a:t>저장소 스냅샷 정보</a:t>
            </a:r>
          </a:p>
        </p:txBody>
      </p:sp>
      <p:sp>
        <p:nvSpPr>
          <p:cNvPr id="49" name="TextBox 48">
            <a:extLst>
              <a:ext uri="{FF2B5EF4-FFF2-40B4-BE49-F238E27FC236}">
                <a16:creationId xmlns:a16="http://schemas.microsoft.com/office/drawing/2014/main" id="{C0FAB62A-353B-400D-9028-475E84AEEA93}"/>
              </a:ext>
            </a:extLst>
          </p:cNvPr>
          <p:cNvSpPr txBox="1"/>
          <p:nvPr/>
        </p:nvSpPr>
        <p:spPr>
          <a:xfrm>
            <a:off x="9144001" y="5897201"/>
            <a:ext cx="3586412" cy="379308"/>
          </a:xfrm>
          <a:prstGeom prst="rect">
            <a:avLst/>
          </a:prstGeom>
          <a:noFill/>
        </p:spPr>
        <p:txBody>
          <a:bodyPr wrap="square" rtlCol="0">
            <a:spAutoFit/>
          </a:bodyPr>
          <a:lstStyle/>
          <a:p>
            <a:pPr algn="ctr"/>
            <a:r>
              <a:rPr lang="ko-KR" altLang="en-US" b="1" dirty="0">
                <a:solidFill>
                  <a:schemeClr val="accent3">
                    <a:lumMod val="50000"/>
                  </a:schemeClr>
                </a:solidFill>
                <a:latin typeface="12롯데마트드림Medium" panose="02020603020101020101" pitchFamily="18" charset="-127"/>
                <a:ea typeface="12롯데마트드림Medium" panose="02020603020101020101" pitchFamily="18" charset="-127"/>
              </a:rPr>
              <a:t>공통 부모 브랜치</a:t>
            </a:r>
            <a:r>
              <a:rPr lang="en-US" altLang="ko-KR" b="1" dirty="0">
                <a:solidFill>
                  <a:schemeClr val="accent3">
                    <a:lumMod val="50000"/>
                  </a:schemeClr>
                </a:solidFill>
                <a:latin typeface="12롯데마트드림Medium" panose="02020603020101020101" pitchFamily="18" charset="-127"/>
                <a:ea typeface="12롯데마트드림Medium" panose="02020603020101020101" pitchFamily="18" charset="-127"/>
              </a:rPr>
              <a:t>(</a:t>
            </a:r>
            <a:r>
              <a:rPr lang="ko-KR" altLang="en-US" b="1" dirty="0">
                <a:solidFill>
                  <a:schemeClr val="accent3">
                    <a:lumMod val="50000"/>
                  </a:schemeClr>
                </a:solidFill>
                <a:latin typeface="12롯데마트드림Medium" panose="02020603020101020101" pitchFamily="18" charset="-127"/>
                <a:ea typeface="12롯데마트드림Medium" panose="02020603020101020101" pitchFamily="18" charset="-127"/>
              </a:rPr>
              <a:t>스냅샷 정보</a:t>
            </a:r>
            <a:r>
              <a:rPr lang="en-US" altLang="ko-KR" b="1" dirty="0">
                <a:solidFill>
                  <a:schemeClr val="accent3">
                    <a:lumMod val="50000"/>
                  </a:schemeClr>
                </a:solidFill>
                <a:latin typeface="12롯데마트드림Medium" panose="02020603020101020101" pitchFamily="18" charset="-127"/>
                <a:ea typeface="12롯데마트드림Medium" panose="02020603020101020101" pitchFamily="18" charset="-127"/>
              </a:rPr>
              <a:t>)</a:t>
            </a:r>
            <a:endParaRPr lang="ko-KR" altLang="en-US" b="1" dirty="0">
              <a:solidFill>
                <a:schemeClr val="accent3">
                  <a:lumMod val="50000"/>
                </a:schemeClr>
              </a:solidFill>
              <a:latin typeface="12롯데마트드림Medium" panose="02020603020101020101" pitchFamily="18" charset="-127"/>
              <a:ea typeface="12롯데마트드림Medium" panose="02020603020101020101" pitchFamily="18" charset="-127"/>
            </a:endParaRPr>
          </a:p>
        </p:txBody>
      </p:sp>
      <p:sp>
        <p:nvSpPr>
          <p:cNvPr id="50" name="TextBox 49">
            <a:extLst>
              <a:ext uri="{FF2B5EF4-FFF2-40B4-BE49-F238E27FC236}">
                <a16:creationId xmlns:a16="http://schemas.microsoft.com/office/drawing/2014/main" id="{36CF7D24-765C-4F4D-8AE6-5EC65D51836D}"/>
              </a:ext>
            </a:extLst>
          </p:cNvPr>
          <p:cNvSpPr txBox="1"/>
          <p:nvPr/>
        </p:nvSpPr>
        <p:spPr>
          <a:xfrm>
            <a:off x="15739814" y="5895510"/>
            <a:ext cx="3586412" cy="379308"/>
          </a:xfrm>
          <a:prstGeom prst="rect">
            <a:avLst/>
          </a:prstGeom>
          <a:noFill/>
        </p:spPr>
        <p:txBody>
          <a:bodyPr wrap="square" rtlCol="0">
            <a:spAutoFit/>
          </a:bodyPr>
          <a:lstStyle/>
          <a:p>
            <a:pPr algn="ctr"/>
            <a:r>
              <a:rPr lang="en-US" altLang="ko-KR" b="1" dirty="0">
                <a:solidFill>
                  <a:schemeClr val="accent3">
                    <a:lumMod val="50000"/>
                  </a:schemeClr>
                </a:solidFill>
                <a:latin typeface="12롯데마트드림Medium" panose="02020603020101020101" pitchFamily="18" charset="-127"/>
                <a:ea typeface="12롯데마트드림Medium" panose="02020603020101020101" pitchFamily="18" charset="-127"/>
              </a:rPr>
              <a:t>B </a:t>
            </a:r>
            <a:r>
              <a:rPr lang="ko-KR" altLang="en-US" b="1" dirty="0">
                <a:solidFill>
                  <a:schemeClr val="accent3">
                    <a:lumMod val="50000"/>
                  </a:schemeClr>
                </a:solidFill>
                <a:latin typeface="12롯데마트드림Medium" panose="02020603020101020101" pitchFamily="18" charset="-127"/>
                <a:ea typeface="12롯데마트드림Medium" panose="02020603020101020101" pitchFamily="18" charset="-127"/>
              </a:rPr>
              <a:t>저장소 스냅샷 정보</a:t>
            </a:r>
          </a:p>
        </p:txBody>
      </p:sp>
      <p:sp>
        <p:nvSpPr>
          <p:cNvPr id="54" name="TextBox 53">
            <a:extLst>
              <a:ext uri="{FF2B5EF4-FFF2-40B4-BE49-F238E27FC236}">
                <a16:creationId xmlns:a16="http://schemas.microsoft.com/office/drawing/2014/main" id="{EEFF2369-484C-43B0-83A7-73FA484307EA}"/>
              </a:ext>
            </a:extLst>
          </p:cNvPr>
          <p:cNvSpPr txBox="1"/>
          <p:nvPr/>
        </p:nvSpPr>
        <p:spPr>
          <a:xfrm>
            <a:off x="7906543" y="9824024"/>
            <a:ext cx="4419600" cy="584775"/>
          </a:xfrm>
          <a:prstGeom prst="rect">
            <a:avLst/>
          </a:prstGeom>
          <a:noFill/>
        </p:spPr>
        <p:txBody>
          <a:bodyPr wrap="square" rtlCol="0">
            <a:spAutoFit/>
          </a:bodyPr>
          <a:lstStyle/>
          <a:p>
            <a:pPr algn="ctr"/>
            <a:r>
              <a:rPr lang="en-US" altLang="ko-KR" sz="3200" b="1" dirty="0">
                <a:latin typeface="12롯데마트드림Bold" panose="02020603020101020101" pitchFamily="18" charset="-127"/>
                <a:ea typeface="12롯데마트드림Bold" panose="02020603020101020101" pitchFamily="18" charset="-127"/>
              </a:rPr>
              <a:t>Merge End</a:t>
            </a:r>
            <a:endParaRPr lang="ko-KR" altLang="en-US" sz="3200" b="1" dirty="0">
              <a:latin typeface="12롯데마트드림Bold" panose="02020603020101020101" pitchFamily="18" charset="-127"/>
              <a:ea typeface="12롯데마트드림Bold" panose="02020603020101020101" pitchFamily="18" charset="-127"/>
            </a:endParaRPr>
          </a:p>
        </p:txBody>
      </p:sp>
      <p:sp>
        <p:nvSpPr>
          <p:cNvPr id="55" name="직사각형 54">
            <a:extLst>
              <a:ext uri="{FF2B5EF4-FFF2-40B4-BE49-F238E27FC236}">
                <a16:creationId xmlns:a16="http://schemas.microsoft.com/office/drawing/2014/main" id="{93806AEA-D753-4A7C-9BF4-0F5979254317}"/>
              </a:ext>
            </a:extLst>
          </p:cNvPr>
          <p:cNvSpPr/>
          <p:nvPr/>
        </p:nvSpPr>
        <p:spPr>
          <a:xfrm>
            <a:off x="1220171" y="1715289"/>
            <a:ext cx="14890686"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②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다른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8521417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12" name="TextBox 11">
            <a:extLst>
              <a:ext uri="{FF2B5EF4-FFF2-40B4-BE49-F238E27FC236}">
                <a16:creationId xmlns:a16="http://schemas.microsoft.com/office/drawing/2014/main" id="{FD2C30C9-43F2-4572-B66D-7530528ED442}"/>
              </a:ext>
            </a:extLst>
          </p:cNvPr>
          <p:cNvSpPr txBox="1"/>
          <p:nvPr/>
        </p:nvSpPr>
        <p:spPr>
          <a:xfrm>
            <a:off x="1668236" y="2491353"/>
            <a:ext cx="4630058"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Merge</a:t>
            </a:r>
            <a:r>
              <a:rPr lang="ko-KR" altLang="en-US" sz="2800" b="1" dirty="0">
                <a:latin typeface="12롯데마트드림Bold" panose="02020603020101020101" pitchFamily="18" charset="-127"/>
                <a:ea typeface="12롯데마트드림Bold" panose="02020603020101020101" pitchFamily="18" charset="-127"/>
              </a:rPr>
              <a:t>의 비법</a:t>
            </a:r>
          </a:p>
        </p:txBody>
      </p:sp>
      <p:pic>
        <p:nvPicPr>
          <p:cNvPr id="43" name="그림 42">
            <a:extLst>
              <a:ext uri="{FF2B5EF4-FFF2-40B4-BE49-F238E27FC236}">
                <a16:creationId xmlns:a16="http://schemas.microsoft.com/office/drawing/2014/main" id="{0CC43475-3BB7-4168-A18D-A68A563597CC}"/>
              </a:ext>
            </a:extLst>
          </p:cNvPr>
          <p:cNvPicPr>
            <a:picLocks noChangeAspect="1"/>
          </p:cNvPicPr>
          <p:nvPr/>
        </p:nvPicPr>
        <p:blipFill rotWithShape="1">
          <a:blip r:embed="rId3"/>
          <a:srcRect l="2791" t="32005" r="92707" b="32880"/>
          <a:stretch/>
        </p:blipFill>
        <p:spPr>
          <a:xfrm>
            <a:off x="2210809" y="3254943"/>
            <a:ext cx="457199" cy="442591"/>
          </a:xfrm>
          <a:prstGeom prst="rect">
            <a:avLst/>
          </a:prstGeom>
        </p:spPr>
      </p:pic>
      <p:sp>
        <p:nvSpPr>
          <p:cNvPr id="2" name="TextBox 1">
            <a:extLst>
              <a:ext uri="{FF2B5EF4-FFF2-40B4-BE49-F238E27FC236}">
                <a16:creationId xmlns:a16="http://schemas.microsoft.com/office/drawing/2014/main" id="{27F8920F-46C2-49FB-BD79-DADA73B64EAA}"/>
              </a:ext>
            </a:extLst>
          </p:cNvPr>
          <p:cNvSpPr txBox="1"/>
          <p:nvPr/>
        </p:nvSpPr>
        <p:spPr>
          <a:xfrm>
            <a:off x="2939807" y="3254944"/>
            <a:ext cx="9899894" cy="461665"/>
          </a:xfrm>
          <a:prstGeom prst="rect">
            <a:avLst/>
          </a:prstGeom>
          <a:noFill/>
        </p:spPr>
        <p:txBody>
          <a:bodyPr wrap="square" rtlCol="0">
            <a:spAutoFit/>
          </a:bodyPr>
          <a:lstStyle/>
          <a:p>
            <a:r>
              <a:rPr lang="ko-KR" altLang="en-US" sz="2400" dirty="0">
                <a:latin typeface="12롯데마트드림Medium" panose="02020603020101020101" pitchFamily="18" charset="-127"/>
                <a:ea typeface="12롯데마트드림Medium" panose="02020603020101020101" pitchFamily="18" charset="-127"/>
              </a:rPr>
              <a:t>원격 저장소 스냅샷 정보와 공통 브랜치</a:t>
            </a:r>
            <a:r>
              <a:rPr lang="en-US" altLang="ko-KR" sz="2400" dirty="0">
                <a:latin typeface="12롯데마트드림Medium" panose="02020603020101020101" pitchFamily="18" charset="-127"/>
                <a:ea typeface="12롯데마트드림Medium" panose="02020603020101020101" pitchFamily="18" charset="-127"/>
              </a:rPr>
              <a:t>(</a:t>
            </a:r>
            <a:r>
              <a:rPr lang="ko-KR" altLang="en-US" sz="2400" dirty="0">
                <a:latin typeface="12롯데마트드림Medium" panose="02020603020101020101" pitchFamily="18" charset="-127"/>
                <a:ea typeface="12롯데마트드림Medium" panose="02020603020101020101" pitchFamily="18" charset="-127"/>
              </a:rPr>
              <a:t>스냅샷</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정보를 비교</a:t>
            </a:r>
          </a:p>
        </p:txBody>
      </p:sp>
      <p:sp>
        <p:nvSpPr>
          <p:cNvPr id="24" name="TextBox 23">
            <a:extLst>
              <a:ext uri="{FF2B5EF4-FFF2-40B4-BE49-F238E27FC236}">
                <a16:creationId xmlns:a16="http://schemas.microsoft.com/office/drawing/2014/main" id="{5D15C1F5-46FA-4C5E-9213-A1AF0AE92F56}"/>
              </a:ext>
            </a:extLst>
          </p:cNvPr>
          <p:cNvSpPr txBox="1"/>
          <p:nvPr/>
        </p:nvSpPr>
        <p:spPr>
          <a:xfrm>
            <a:off x="3121435" y="4787604"/>
            <a:ext cx="7957934"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print("***"*10) # A </a:t>
            </a:r>
            <a:r>
              <a:rPr lang="ko-KR" altLang="en-US" sz="2400" dirty="0">
                <a:latin typeface="12롯데마트드림Medium" panose="02020603020101020101" pitchFamily="18" charset="-127"/>
                <a:ea typeface="12롯데마트드림Medium" panose="02020603020101020101" pitchFamily="18" charset="-127"/>
              </a:rPr>
              <a:t>사용자가 수정 </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print("</a:t>
            </a:r>
            <a:r>
              <a:rPr lang="ko-KR" altLang="en-US" sz="2400" dirty="0">
                <a:latin typeface="12롯데마트드림Medium" panose="02020603020101020101" pitchFamily="18" charset="-127"/>
                <a:ea typeface="12롯데마트드림Medium" panose="02020603020101020101" pitchFamily="18" charset="-127"/>
              </a:rPr>
              <a:t>사용자 </a:t>
            </a:r>
            <a:r>
              <a:rPr lang="en-US" altLang="ko-KR" sz="2400" dirty="0">
                <a:latin typeface="12롯데마트드림Medium" panose="02020603020101020101" pitchFamily="18" charset="-127"/>
                <a:ea typeface="12롯데마트드림Medium" panose="02020603020101020101" pitchFamily="18" charset="-127"/>
              </a:rPr>
              <a:t>A </a:t>
            </a:r>
            <a:r>
              <a:rPr lang="ko-KR" altLang="en-US" sz="2400" dirty="0">
                <a:latin typeface="12롯데마트드림Medium" panose="02020603020101020101" pitchFamily="18" charset="-127"/>
                <a:ea typeface="12롯데마트드림Medium" panose="02020603020101020101" pitchFamily="18" charset="-127"/>
              </a:rPr>
              <a:t>입니다</a:t>
            </a:r>
            <a:r>
              <a:rPr lang="en-US" altLang="ko-KR" sz="2400" dirty="0">
                <a:latin typeface="12롯데마트드림Medium" panose="02020603020101020101" pitchFamily="18" charset="-127"/>
                <a:ea typeface="12롯데마트드림Medium" panose="02020603020101020101" pitchFamily="18" charset="-127"/>
              </a:rPr>
              <a:t>")</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print("***")</a:t>
            </a:r>
          </a:p>
        </p:txBody>
      </p:sp>
      <p:sp>
        <p:nvSpPr>
          <p:cNvPr id="27" name="TextBox 26">
            <a:extLst>
              <a:ext uri="{FF2B5EF4-FFF2-40B4-BE49-F238E27FC236}">
                <a16:creationId xmlns:a16="http://schemas.microsoft.com/office/drawing/2014/main" id="{69CBDA60-899E-4FAE-9770-4E9D9C8A5418}"/>
              </a:ext>
            </a:extLst>
          </p:cNvPr>
          <p:cNvSpPr txBox="1"/>
          <p:nvPr/>
        </p:nvSpPr>
        <p:spPr>
          <a:xfrm>
            <a:off x="8900715" y="4787604"/>
            <a:ext cx="3739613"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print("***")</a:t>
            </a:r>
            <a:endParaRPr lang="ko-KR" altLang="en-US" sz="2400" dirty="0">
              <a:latin typeface="12롯데마트드림Medium" panose="02020603020101020101" pitchFamily="18" charset="-127"/>
              <a:ea typeface="12롯데마트드림Medium" panose="02020603020101020101" pitchFamily="18" charset="-127"/>
            </a:endParaRP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print("</a:t>
            </a:r>
            <a:r>
              <a:rPr lang="ko-KR" altLang="en-US" sz="2400" dirty="0">
                <a:latin typeface="12롯데마트드림Medium" panose="02020603020101020101" pitchFamily="18" charset="-127"/>
                <a:ea typeface="12롯데마트드림Medium" panose="02020603020101020101" pitchFamily="18" charset="-127"/>
              </a:rPr>
              <a:t>사용자 </a:t>
            </a:r>
            <a:r>
              <a:rPr lang="en-US" altLang="ko-KR" sz="2400" dirty="0">
                <a:latin typeface="12롯데마트드림Medium" panose="02020603020101020101" pitchFamily="18" charset="-127"/>
                <a:ea typeface="12롯데마트드림Medium" panose="02020603020101020101" pitchFamily="18" charset="-127"/>
              </a:rPr>
              <a:t>A </a:t>
            </a:r>
            <a:r>
              <a:rPr lang="ko-KR" altLang="en-US" sz="2400" dirty="0">
                <a:latin typeface="12롯데마트드림Medium" panose="02020603020101020101" pitchFamily="18" charset="-127"/>
                <a:ea typeface="12롯데마트드림Medium" panose="02020603020101020101" pitchFamily="18" charset="-127"/>
              </a:rPr>
              <a:t>입니다</a:t>
            </a:r>
            <a:r>
              <a:rPr lang="en-US" altLang="ko-KR" sz="2400" dirty="0">
                <a:latin typeface="12롯데마트드림Medium" panose="02020603020101020101" pitchFamily="18" charset="-127"/>
                <a:ea typeface="12롯데마트드림Medium" panose="02020603020101020101" pitchFamily="18" charset="-127"/>
              </a:rPr>
              <a:t>")</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print("***")</a:t>
            </a:r>
          </a:p>
        </p:txBody>
      </p:sp>
      <p:sp>
        <p:nvSpPr>
          <p:cNvPr id="3" name="사각형: 둥근 모서리 2">
            <a:extLst>
              <a:ext uri="{FF2B5EF4-FFF2-40B4-BE49-F238E27FC236}">
                <a16:creationId xmlns:a16="http://schemas.microsoft.com/office/drawing/2014/main" id="{C8BF6C14-E35D-40D3-83CC-5D671DF96AEE}"/>
              </a:ext>
            </a:extLst>
          </p:cNvPr>
          <p:cNvSpPr/>
          <p:nvPr/>
        </p:nvSpPr>
        <p:spPr>
          <a:xfrm>
            <a:off x="2668008" y="5047054"/>
            <a:ext cx="10338043" cy="949319"/>
          </a:xfrm>
          <a:prstGeom prst="roundRect">
            <a:avLst>
              <a:gd name="adj" fmla="val 28707"/>
            </a:avLst>
          </a:prstGeom>
          <a:solidFill>
            <a:srgbClr val="A7CD8E">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같음 기호 4">
            <a:extLst>
              <a:ext uri="{FF2B5EF4-FFF2-40B4-BE49-F238E27FC236}">
                <a16:creationId xmlns:a16="http://schemas.microsoft.com/office/drawing/2014/main" id="{4194A19A-5AB8-43AF-AFD0-66E2375352E0}"/>
              </a:ext>
            </a:extLst>
          </p:cNvPr>
          <p:cNvSpPr/>
          <p:nvPr/>
        </p:nvSpPr>
        <p:spPr>
          <a:xfrm>
            <a:off x="13467858" y="6204186"/>
            <a:ext cx="1143000" cy="584775"/>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9167FB42-802A-40D2-80ED-BF582EE54B5A}"/>
              </a:ext>
            </a:extLst>
          </p:cNvPr>
          <p:cNvSpPr txBox="1"/>
          <p:nvPr/>
        </p:nvSpPr>
        <p:spPr>
          <a:xfrm>
            <a:off x="15360644" y="5307421"/>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1</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30" name="TextBox 29">
            <a:extLst>
              <a:ext uri="{FF2B5EF4-FFF2-40B4-BE49-F238E27FC236}">
                <a16:creationId xmlns:a16="http://schemas.microsoft.com/office/drawing/2014/main" id="{006D456C-8019-4810-AB86-E5BB66AEE441}"/>
              </a:ext>
            </a:extLst>
          </p:cNvPr>
          <p:cNvSpPr txBox="1"/>
          <p:nvPr/>
        </p:nvSpPr>
        <p:spPr>
          <a:xfrm>
            <a:off x="15358415" y="6430636"/>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0</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31" name="TextBox 30">
            <a:extLst>
              <a:ext uri="{FF2B5EF4-FFF2-40B4-BE49-F238E27FC236}">
                <a16:creationId xmlns:a16="http://schemas.microsoft.com/office/drawing/2014/main" id="{B5861F0D-BC68-4137-B29E-F12AF1549CF5}"/>
              </a:ext>
            </a:extLst>
          </p:cNvPr>
          <p:cNvSpPr txBox="1"/>
          <p:nvPr/>
        </p:nvSpPr>
        <p:spPr>
          <a:xfrm>
            <a:off x="15358415" y="7553851"/>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0</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8" name="TextBox 7">
            <a:extLst>
              <a:ext uri="{FF2B5EF4-FFF2-40B4-BE49-F238E27FC236}">
                <a16:creationId xmlns:a16="http://schemas.microsoft.com/office/drawing/2014/main" id="{30AA7650-5195-485F-A004-0DD6C4BC9253}"/>
              </a:ext>
            </a:extLst>
          </p:cNvPr>
          <p:cNvSpPr txBox="1"/>
          <p:nvPr/>
        </p:nvSpPr>
        <p:spPr>
          <a:xfrm>
            <a:off x="17048008" y="6204186"/>
            <a:ext cx="2743200"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latin typeface="12롯데마트드림Medium" panose="02020603020101020101" pitchFamily="18" charset="-127"/>
                <a:ea typeface="12롯데마트드림Medium" panose="02020603020101020101" pitchFamily="18" charset="-127"/>
              </a:rPr>
              <a:t>1 : </a:t>
            </a:r>
            <a:r>
              <a:rPr lang="ko-KR" altLang="en-US" sz="2000" dirty="0">
                <a:latin typeface="12롯데마트드림Medium" panose="02020603020101020101" pitchFamily="18" charset="-127"/>
                <a:ea typeface="12롯데마트드림Medium" panose="02020603020101020101" pitchFamily="18" charset="-127"/>
              </a:rPr>
              <a:t>같지 않음</a:t>
            </a:r>
            <a:endParaRPr lang="en-US" altLang="ko-KR" sz="2000" dirty="0">
              <a:latin typeface="12롯데마트드림Medium" panose="02020603020101020101" pitchFamily="18" charset="-127"/>
              <a:ea typeface="12롯데마트드림Medium" panose="02020603020101020101" pitchFamily="18" charset="-127"/>
            </a:endParaRPr>
          </a:p>
          <a:p>
            <a:pPr marL="342900" indent="-342900">
              <a:buFont typeface="Arial" panose="020B0604020202020204" pitchFamily="34" charset="0"/>
              <a:buChar char="•"/>
            </a:pPr>
            <a:r>
              <a:rPr lang="en-US" altLang="ko-KR" sz="2000" dirty="0">
                <a:latin typeface="12롯데마트드림Medium" panose="02020603020101020101" pitchFamily="18" charset="-127"/>
                <a:ea typeface="12롯데마트드림Medium" panose="02020603020101020101" pitchFamily="18" charset="-127"/>
              </a:rPr>
              <a:t>0 : </a:t>
            </a:r>
            <a:r>
              <a:rPr lang="ko-KR" altLang="en-US" sz="2000" dirty="0">
                <a:latin typeface="12롯데마트드림Medium" panose="02020603020101020101" pitchFamily="18" charset="-127"/>
                <a:ea typeface="12롯데마트드림Medium" panose="02020603020101020101" pitchFamily="18" charset="-127"/>
              </a:rPr>
              <a:t>같음</a:t>
            </a:r>
          </a:p>
        </p:txBody>
      </p:sp>
      <p:sp>
        <p:nvSpPr>
          <p:cNvPr id="35" name="TextBox 34">
            <a:extLst>
              <a:ext uri="{FF2B5EF4-FFF2-40B4-BE49-F238E27FC236}">
                <a16:creationId xmlns:a16="http://schemas.microsoft.com/office/drawing/2014/main" id="{9C54DCE2-DCDD-42E3-8722-649668B41016}"/>
              </a:ext>
            </a:extLst>
          </p:cNvPr>
          <p:cNvSpPr txBox="1"/>
          <p:nvPr/>
        </p:nvSpPr>
        <p:spPr>
          <a:xfrm>
            <a:off x="5620640" y="4654864"/>
            <a:ext cx="7751372" cy="369332"/>
          </a:xfrm>
          <a:prstGeom prst="rect">
            <a:avLst/>
          </a:prstGeom>
          <a:noFill/>
        </p:spPr>
        <p:txBody>
          <a:bodyPr wrap="square" rtlCol="0">
            <a:spAutoFit/>
          </a:bodyPr>
          <a:lstStyle/>
          <a:p>
            <a:pPr algn="ctr"/>
            <a:r>
              <a:rPr lang="ko-KR" altLang="en-US" dirty="0">
                <a:latin typeface="12롯데마트드림Bold" panose="02020603020101020101" pitchFamily="18" charset="-127"/>
                <a:ea typeface="12롯데마트드림Bold" panose="02020603020101020101" pitchFamily="18" charset="-127"/>
              </a:rPr>
              <a:t>모두 같으면 그대로 </a:t>
            </a:r>
            <a:r>
              <a:rPr lang="ko-KR" altLang="en-US" dirty="0">
                <a:highlight>
                  <a:srgbClr val="FFFF00"/>
                </a:highlight>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6" name="TextBox 35">
            <a:extLst>
              <a:ext uri="{FF2B5EF4-FFF2-40B4-BE49-F238E27FC236}">
                <a16:creationId xmlns:a16="http://schemas.microsoft.com/office/drawing/2014/main" id="{382DF23C-39F7-4F79-9157-AC3F2461B3B1}"/>
              </a:ext>
            </a:extLst>
          </p:cNvPr>
          <p:cNvSpPr txBox="1"/>
          <p:nvPr/>
        </p:nvSpPr>
        <p:spPr>
          <a:xfrm>
            <a:off x="5740837" y="5898569"/>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7" name="TextBox 36">
            <a:extLst>
              <a:ext uri="{FF2B5EF4-FFF2-40B4-BE49-F238E27FC236}">
                <a16:creationId xmlns:a16="http://schemas.microsoft.com/office/drawing/2014/main" id="{AAA2C3F3-2A21-4A4A-8A6F-AF730B54B528}"/>
              </a:ext>
            </a:extLst>
          </p:cNvPr>
          <p:cNvSpPr txBox="1"/>
          <p:nvPr/>
        </p:nvSpPr>
        <p:spPr>
          <a:xfrm>
            <a:off x="5654876" y="6951253"/>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19" name="직사각형 18">
            <a:extLst>
              <a:ext uri="{FF2B5EF4-FFF2-40B4-BE49-F238E27FC236}">
                <a16:creationId xmlns:a16="http://schemas.microsoft.com/office/drawing/2014/main" id="{D11D8B22-B7A7-4D99-9E7D-98FF5567CC57}"/>
              </a:ext>
            </a:extLst>
          </p:cNvPr>
          <p:cNvSpPr/>
          <p:nvPr/>
        </p:nvSpPr>
        <p:spPr>
          <a:xfrm>
            <a:off x="1220171" y="1715289"/>
            <a:ext cx="14890686"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②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다른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412584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1" nodeType="afterEffect">
                                  <p:stCondLst>
                                    <p:cond delay="0"/>
                                  </p:stCondLst>
                                  <p:childTnLst>
                                    <p:animMotion origin="layout" path="M 3.51282E-6 -4.82759E-6 L -0.00165 0.10947 " pathEditMode="relative" rAng="0" ptsTypes="AA">
                                      <p:cBhvr>
                                        <p:cTn id="13" dur="2000" fill="hold"/>
                                        <p:tgtEl>
                                          <p:spTgt spid="3"/>
                                        </p:tgtEl>
                                        <p:attrNameLst>
                                          <p:attrName>ppt_x</p:attrName>
                                          <p:attrName>ppt_y</p:attrName>
                                        </p:attrNameLst>
                                      </p:cBhvr>
                                      <p:rCtr x="-82" y="5473"/>
                                    </p:animMotion>
                                  </p:childTnLst>
                                </p:cTn>
                              </p:par>
                            </p:childTnLst>
                          </p:cTn>
                        </p:par>
                        <p:par>
                          <p:cTn id="14" fill="hold">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35"/>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42" presetClass="path" presetSubtype="0" accel="50000" decel="50000" fill="hold" grpId="2" nodeType="afterEffect">
                                  <p:stCondLst>
                                    <p:cond delay="0"/>
                                  </p:stCondLst>
                                  <p:childTnLst>
                                    <p:animMotion origin="layout" path="M -0.00165 0.10947 L -0.00165 0.2091 " pathEditMode="relative" rAng="0" ptsTypes="AA">
                                      <p:cBhvr>
                                        <p:cTn id="24" dur="2000" fill="hold"/>
                                        <p:tgtEl>
                                          <p:spTgt spid="3"/>
                                        </p:tgtEl>
                                        <p:attrNameLst>
                                          <p:attrName>ppt_x</p:attrName>
                                          <p:attrName>ppt_y</p:attrName>
                                        </p:attrNameLst>
                                      </p:cBhvr>
                                      <p:rCtr x="0" y="4974"/>
                                    </p:animMotion>
                                  </p:childTnLst>
                                </p:cTn>
                              </p:par>
                            </p:childTnLst>
                          </p:cTn>
                        </p:par>
                        <p:par>
                          <p:cTn id="25" fill="hold">
                            <p:stCondLst>
                              <p:cond delay="4000"/>
                            </p:stCondLst>
                            <p:childTnLst>
                              <p:par>
                                <p:cTn id="26" presetID="1" presetClass="exit" presetSubtype="0" fill="hold" grpId="1" nodeType="afterEffect">
                                  <p:stCondLst>
                                    <p:cond delay="0"/>
                                  </p:stCondLst>
                                  <p:childTnLst>
                                    <p:set>
                                      <p:cBhvr>
                                        <p:cTn id="27" dur="1" fill="hold">
                                          <p:stCondLst>
                                            <p:cond delay="0"/>
                                          </p:stCondLst>
                                        </p:cTn>
                                        <p:tgtEl>
                                          <p:spTgt spid="36"/>
                                        </p:tgtEl>
                                        <p:attrNameLst>
                                          <p:attrName>style.visibility</p:attrName>
                                        </p:attrNameLst>
                                      </p:cBhvr>
                                      <p:to>
                                        <p:strVal val="hidden"/>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7" grpId="0"/>
      <p:bldP spid="30" grpId="0"/>
      <p:bldP spid="31" grpId="0"/>
      <p:bldP spid="35" grpId="0"/>
      <p:bldP spid="35" grpId="1"/>
      <p:bldP spid="36" grpId="0"/>
      <p:bldP spid="36" grpId="1"/>
      <p:bldP spid="3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9C47014D-10E5-4ECD-914F-5CC91B6314C8}"/>
              </a:ext>
            </a:extLst>
          </p:cNvPr>
          <p:cNvPicPr>
            <a:picLocks noChangeAspect="1"/>
          </p:cNvPicPr>
          <p:nvPr/>
        </p:nvPicPr>
        <p:blipFill rotWithShape="1">
          <a:blip r:embed="rId3"/>
          <a:srcRect l="14734" t="32997" r="80763" b="29405"/>
          <a:stretch/>
        </p:blipFill>
        <p:spPr>
          <a:xfrm>
            <a:off x="2210809" y="3239109"/>
            <a:ext cx="457200" cy="473903"/>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12" name="TextBox 11">
            <a:extLst>
              <a:ext uri="{FF2B5EF4-FFF2-40B4-BE49-F238E27FC236}">
                <a16:creationId xmlns:a16="http://schemas.microsoft.com/office/drawing/2014/main" id="{FD2C30C9-43F2-4572-B66D-7530528ED442}"/>
              </a:ext>
            </a:extLst>
          </p:cNvPr>
          <p:cNvSpPr txBox="1"/>
          <p:nvPr/>
        </p:nvSpPr>
        <p:spPr>
          <a:xfrm>
            <a:off x="1668236" y="2491353"/>
            <a:ext cx="4630058"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Merge</a:t>
            </a:r>
            <a:r>
              <a:rPr lang="ko-KR" altLang="en-US" sz="2800" b="1" dirty="0">
                <a:latin typeface="12롯데마트드림Bold" panose="02020603020101020101" pitchFamily="18" charset="-127"/>
                <a:ea typeface="12롯데마트드림Bold" panose="02020603020101020101" pitchFamily="18" charset="-127"/>
              </a:rPr>
              <a:t>의 비법</a:t>
            </a:r>
          </a:p>
        </p:txBody>
      </p:sp>
      <p:sp>
        <p:nvSpPr>
          <p:cNvPr id="2" name="TextBox 1">
            <a:extLst>
              <a:ext uri="{FF2B5EF4-FFF2-40B4-BE49-F238E27FC236}">
                <a16:creationId xmlns:a16="http://schemas.microsoft.com/office/drawing/2014/main" id="{27F8920F-46C2-49FB-BD79-DADA73B64EAA}"/>
              </a:ext>
            </a:extLst>
          </p:cNvPr>
          <p:cNvSpPr txBox="1"/>
          <p:nvPr/>
        </p:nvSpPr>
        <p:spPr>
          <a:xfrm>
            <a:off x="2939807" y="3254944"/>
            <a:ext cx="9899894" cy="461665"/>
          </a:xfrm>
          <a:prstGeom prst="rect">
            <a:avLst/>
          </a:prstGeom>
          <a:noFill/>
        </p:spPr>
        <p:txBody>
          <a:bodyPr wrap="square" rtlCol="0">
            <a:spAutoFit/>
          </a:bodyPr>
          <a:lstStyle/>
          <a:p>
            <a:r>
              <a:rPr lang="en-US" altLang="ko-KR" sz="2400" dirty="0">
                <a:latin typeface="12롯데마트드림Medium" panose="02020603020101020101" pitchFamily="18" charset="-127"/>
                <a:ea typeface="12롯데마트드림Medium" panose="02020603020101020101" pitchFamily="18" charset="-127"/>
              </a:rPr>
              <a:t>B </a:t>
            </a:r>
            <a:r>
              <a:rPr lang="ko-KR" altLang="en-US" sz="2400" dirty="0">
                <a:latin typeface="12롯데마트드림Medium" panose="02020603020101020101" pitchFamily="18" charset="-127"/>
                <a:ea typeface="12롯데마트드림Medium" panose="02020603020101020101" pitchFamily="18" charset="-127"/>
              </a:rPr>
              <a:t>저장소 스냅샷 정보와 공통 브랜치</a:t>
            </a:r>
            <a:r>
              <a:rPr lang="en-US" altLang="ko-KR" sz="2400" dirty="0">
                <a:latin typeface="12롯데마트드림Medium" panose="02020603020101020101" pitchFamily="18" charset="-127"/>
                <a:ea typeface="12롯데마트드림Medium" panose="02020603020101020101" pitchFamily="18" charset="-127"/>
              </a:rPr>
              <a:t>(</a:t>
            </a:r>
            <a:r>
              <a:rPr lang="ko-KR" altLang="en-US" sz="2400" dirty="0">
                <a:latin typeface="12롯데마트드림Medium" panose="02020603020101020101" pitchFamily="18" charset="-127"/>
                <a:ea typeface="12롯데마트드림Medium" panose="02020603020101020101" pitchFamily="18" charset="-127"/>
              </a:rPr>
              <a:t>스냅샷</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정보를 비교</a:t>
            </a:r>
          </a:p>
        </p:txBody>
      </p:sp>
      <p:sp>
        <p:nvSpPr>
          <p:cNvPr id="24" name="TextBox 23">
            <a:extLst>
              <a:ext uri="{FF2B5EF4-FFF2-40B4-BE49-F238E27FC236}">
                <a16:creationId xmlns:a16="http://schemas.microsoft.com/office/drawing/2014/main" id="{5D15C1F5-46FA-4C5E-9213-A1AF0AE92F56}"/>
              </a:ext>
            </a:extLst>
          </p:cNvPr>
          <p:cNvSpPr txBox="1"/>
          <p:nvPr/>
        </p:nvSpPr>
        <p:spPr>
          <a:xfrm>
            <a:off x="3121435" y="4787604"/>
            <a:ext cx="7957934"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print("***")</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print("</a:t>
            </a:r>
            <a:r>
              <a:rPr lang="ko-KR" altLang="en-US" sz="2400" dirty="0">
                <a:latin typeface="12롯데마트드림Medium" panose="02020603020101020101" pitchFamily="18" charset="-127"/>
                <a:ea typeface="12롯데마트드림Medium" panose="02020603020101020101" pitchFamily="18" charset="-127"/>
              </a:rPr>
              <a:t>사용자 </a:t>
            </a:r>
            <a:r>
              <a:rPr lang="en-US" altLang="ko-KR" sz="2400" dirty="0">
                <a:latin typeface="12롯데마트드림Medium" panose="02020603020101020101" pitchFamily="18" charset="-127"/>
                <a:ea typeface="12롯데마트드림Medium" panose="02020603020101020101" pitchFamily="18" charset="-127"/>
              </a:rPr>
              <a:t>A </a:t>
            </a:r>
            <a:r>
              <a:rPr lang="ko-KR" altLang="en-US" sz="2400" dirty="0">
                <a:latin typeface="12롯데마트드림Medium" panose="02020603020101020101" pitchFamily="18" charset="-127"/>
                <a:ea typeface="12롯데마트드림Medium" panose="02020603020101020101" pitchFamily="18" charset="-127"/>
              </a:rPr>
              <a:t>입니다</a:t>
            </a:r>
            <a:r>
              <a:rPr lang="en-US" altLang="ko-KR" sz="2400" dirty="0">
                <a:latin typeface="12롯데마트드림Medium" panose="02020603020101020101" pitchFamily="18" charset="-127"/>
                <a:ea typeface="12롯데마트드림Medium" panose="02020603020101020101" pitchFamily="18" charset="-127"/>
              </a:rPr>
              <a:t>")</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print("***"*10) # B </a:t>
            </a:r>
            <a:r>
              <a:rPr lang="ko-KR" altLang="en-US" sz="2400" dirty="0">
                <a:latin typeface="12롯데마트드림Medium" panose="02020603020101020101" pitchFamily="18" charset="-127"/>
                <a:ea typeface="12롯데마트드림Medium" panose="02020603020101020101" pitchFamily="18" charset="-127"/>
              </a:rPr>
              <a:t>사용자가 수정</a:t>
            </a:r>
          </a:p>
        </p:txBody>
      </p:sp>
      <p:sp>
        <p:nvSpPr>
          <p:cNvPr id="27" name="TextBox 26">
            <a:extLst>
              <a:ext uri="{FF2B5EF4-FFF2-40B4-BE49-F238E27FC236}">
                <a16:creationId xmlns:a16="http://schemas.microsoft.com/office/drawing/2014/main" id="{69CBDA60-899E-4FAE-9770-4E9D9C8A5418}"/>
              </a:ext>
            </a:extLst>
          </p:cNvPr>
          <p:cNvSpPr txBox="1"/>
          <p:nvPr/>
        </p:nvSpPr>
        <p:spPr>
          <a:xfrm>
            <a:off x="8900715" y="4787604"/>
            <a:ext cx="3739613"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print("***")</a:t>
            </a:r>
            <a:endParaRPr lang="ko-KR" altLang="en-US" sz="2400" dirty="0">
              <a:latin typeface="12롯데마트드림Medium" panose="02020603020101020101" pitchFamily="18" charset="-127"/>
              <a:ea typeface="12롯데마트드림Medium" panose="02020603020101020101" pitchFamily="18" charset="-127"/>
            </a:endParaRP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print("</a:t>
            </a:r>
            <a:r>
              <a:rPr lang="ko-KR" altLang="en-US" sz="2400" dirty="0">
                <a:latin typeface="12롯데마트드림Medium" panose="02020603020101020101" pitchFamily="18" charset="-127"/>
                <a:ea typeface="12롯데마트드림Medium" panose="02020603020101020101" pitchFamily="18" charset="-127"/>
              </a:rPr>
              <a:t>사용자 </a:t>
            </a:r>
            <a:r>
              <a:rPr lang="en-US" altLang="ko-KR" sz="2400" dirty="0">
                <a:latin typeface="12롯데마트드림Medium" panose="02020603020101020101" pitchFamily="18" charset="-127"/>
                <a:ea typeface="12롯데마트드림Medium" panose="02020603020101020101" pitchFamily="18" charset="-127"/>
              </a:rPr>
              <a:t>A </a:t>
            </a:r>
            <a:r>
              <a:rPr lang="ko-KR" altLang="en-US" sz="2400" dirty="0">
                <a:latin typeface="12롯데마트드림Medium" panose="02020603020101020101" pitchFamily="18" charset="-127"/>
                <a:ea typeface="12롯데마트드림Medium" panose="02020603020101020101" pitchFamily="18" charset="-127"/>
              </a:rPr>
              <a:t>입니다</a:t>
            </a:r>
            <a:r>
              <a:rPr lang="en-US" altLang="ko-KR" sz="2400" dirty="0">
                <a:latin typeface="12롯데마트드림Medium" panose="02020603020101020101" pitchFamily="18" charset="-127"/>
                <a:ea typeface="12롯데마트드림Medium" panose="02020603020101020101" pitchFamily="18" charset="-127"/>
              </a:rPr>
              <a:t>")</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print("***")</a:t>
            </a:r>
          </a:p>
        </p:txBody>
      </p:sp>
      <p:sp>
        <p:nvSpPr>
          <p:cNvPr id="3" name="사각형: 둥근 모서리 2">
            <a:extLst>
              <a:ext uri="{FF2B5EF4-FFF2-40B4-BE49-F238E27FC236}">
                <a16:creationId xmlns:a16="http://schemas.microsoft.com/office/drawing/2014/main" id="{C8BF6C14-E35D-40D3-83CC-5D671DF96AEE}"/>
              </a:ext>
            </a:extLst>
          </p:cNvPr>
          <p:cNvSpPr/>
          <p:nvPr/>
        </p:nvSpPr>
        <p:spPr>
          <a:xfrm>
            <a:off x="2668008" y="5047054"/>
            <a:ext cx="10338043" cy="949319"/>
          </a:xfrm>
          <a:prstGeom prst="roundRect">
            <a:avLst>
              <a:gd name="adj" fmla="val 28707"/>
            </a:avLst>
          </a:prstGeom>
          <a:solidFill>
            <a:srgbClr val="BFCFE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같음 기호 4">
            <a:extLst>
              <a:ext uri="{FF2B5EF4-FFF2-40B4-BE49-F238E27FC236}">
                <a16:creationId xmlns:a16="http://schemas.microsoft.com/office/drawing/2014/main" id="{4194A19A-5AB8-43AF-AFD0-66E2375352E0}"/>
              </a:ext>
            </a:extLst>
          </p:cNvPr>
          <p:cNvSpPr/>
          <p:nvPr/>
        </p:nvSpPr>
        <p:spPr>
          <a:xfrm>
            <a:off x="13467858" y="6204186"/>
            <a:ext cx="1143000" cy="584775"/>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9167FB42-802A-40D2-80ED-BF582EE54B5A}"/>
              </a:ext>
            </a:extLst>
          </p:cNvPr>
          <p:cNvSpPr txBox="1"/>
          <p:nvPr/>
        </p:nvSpPr>
        <p:spPr>
          <a:xfrm>
            <a:off x="15360644" y="5307421"/>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0</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30" name="TextBox 29">
            <a:extLst>
              <a:ext uri="{FF2B5EF4-FFF2-40B4-BE49-F238E27FC236}">
                <a16:creationId xmlns:a16="http://schemas.microsoft.com/office/drawing/2014/main" id="{006D456C-8019-4810-AB86-E5BB66AEE441}"/>
              </a:ext>
            </a:extLst>
          </p:cNvPr>
          <p:cNvSpPr txBox="1"/>
          <p:nvPr/>
        </p:nvSpPr>
        <p:spPr>
          <a:xfrm>
            <a:off x="15358415" y="6430636"/>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0</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31" name="TextBox 30">
            <a:extLst>
              <a:ext uri="{FF2B5EF4-FFF2-40B4-BE49-F238E27FC236}">
                <a16:creationId xmlns:a16="http://schemas.microsoft.com/office/drawing/2014/main" id="{B5861F0D-BC68-4137-B29E-F12AF1549CF5}"/>
              </a:ext>
            </a:extLst>
          </p:cNvPr>
          <p:cNvSpPr txBox="1"/>
          <p:nvPr/>
        </p:nvSpPr>
        <p:spPr>
          <a:xfrm>
            <a:off x="15358415" y="7553851"/>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1</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8" name="TextBox 7">
            <a:extLst>
              <a:ext uri="{FF2B5EF4-FFF2-40B4-BE49-F238E27FC236}">
                <a16:creationId xmlns:a16="http://schemas.microsoft.com/office/drawing/2014/main" id="{30AA7650-5195-485F-A004-0DD6C4BC9253}"/>
              </a:ext>
            </a:extLst>
          </p:cNvPr>
          <p:cNvSpPr txBox="1"/>
          <p:nvPr/>
        </p:nvSpPr>
        <p:spPr>
          <a:xfrm>
            <a:off x="17048008" y="6204186"/>
            <a:ext cx="2743200"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latin typeface="12롯데마트드림Medium" panose="02020603020101020101" pitchFamily="18" charset="-127"/>
                <a:ea typeface="12롯데마트드림Medium" panose="02020603020101020101" pitchFamily="18" charset="-127"/>
              </a:rPr>
              <a:t>1 : </a:t>
            </a:r>
            <a:r>
              <a:rPr lang="ko-KR" altLang="en-US" sz="2000" dirty="0">
                <a:latin typeface="12롯데마트드림Medium" panose="02020603020101020101" pitchFamily="18" charset="-127"/>
                <a:ea typeface="12롯데마트드림Medium" panose="02020603020101020101" pitchFamily="18" charset="-127"/>
              </a:rPr>
              <a:t>같지 않음</a:t>
            </a:r>
            <a:endParaRPr lang="en-US" altLang="ko-KR" sz="2000" dirty="0">
              <a:latin typeface="12롯데마트드림Medium" panose="02020603020101020101" pitchFamily="18" charset="-127"/>
              <a:ea typeface="12롯데마트드림Medium" panose="02020603020101020101" pitchFamily="18" charset="-127"/>
            </a:endParaRPr>
          </a:p>
          <a:p>
            <a:pPr marL="342900" indent="-342900">
              <a:buFont typeface="Arial" panose="020B0604020202020204" pitchFamily="34" charset="0"/>
              <a:buChar char="•"/>
            </a:pPr>
            <a:r>
              <a:rPr lang="en-US" altLang="ko-KR" sz="2000" dirty="0">
                <a:latin typeface="12롯데마트드림Medium" panose="02020603020101020101" pitchFamily="18" charset="-127"/>
                <a:ea typeface="12롯데마트드림Medium" panose="02020603020101020101" pitchFamily="18" charset="-127"/>
              </a:rPr>
              <a:t>0 : </a:t>
            </a:r>
            <a:r>
              <a:rPr lang="ko-KR" altLang="en-US" sz="2000" dirty="0">
                <a:latin typeface="12롯데마트드림Medium" panose="02020603020101020101" pitchFamily="18" charset="-127"/>
                <a:ea typeface="12롯데마트드림Medium" panose="02020603020101020101" pitchFamily="18" charset="-127"/>
              </a:rPr>
              <a:t>같음</a:t>
            </a:r>
          </a:p>
        </p:txBody>
      </p:sp>
      <p:sp>
        <p:nvSpPr>
          <p:cNvPr id="35" name="TextBox 34">
            <a:extLst>
              <a:ext uri="{FF2B5EF4-FFF2-40B4-BE49-F238E27FC236}">
                <a16:creationId xmlns:a16="http://schemas.microsoft.com/office/drawing/2014/main" id="{9C54DCE2-DCDD-42E3-8722-649668B41016}"/>
              </a:ext>
            </a:extLst>
          </p:cNvPr>
          <p:cNvSpPr txBox="1"/>
          <p:nvPr/>
        </p:nvSpPr>
        <p:spPr>
          <a:xfrm>
            <a:off x="5620640" y="4669379"/>
            <a:ext cx="7751372" cy="369332"/>
          </a:xfrm>
          <a:prstGeom prst="rect">
            <a:avLst/>
          </a:prstGeom>
          <a:noFill/>
        </p:spPr>
        <p:txBody>
          <a:bodyPr wrap="square" rtlCol="0">
            <a:spAutoFit/>
          </a:bodyPr>
          <a:lstStyle/>
          <a:p>
            <a:pPr algn="ctr"/>
            <a:r>
              <a:rPr lang="ko-KR" altLang="en-US" dirty="0">
                <a:latin typeface="12롯데마트드림Bold" panose="02020603020101020101" pitchFamily="18" charset="-127"/>
                <a:ea typeface="12롯데마트드림Bold" panose="02020603020101020101" pitchFamily="18" charset="-127"/>
              </a:rPr>
              <a:t>모두 같으면 그대로 </a:t>
            </a:r>
            <a:r>
              <a:rPr lang="ko-KR" altLang="en-US" dirty="0">
                <a:highlight>
                  <a:srgbClr val="FFFF00"/>
                </a:highlight>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6" name="TextBox 35">
            <a:extLst>
              <a:ext uri="{FF2B5EF4-FFF2-40B4-BE49-F238E27FC236}">
                <a16:creationId xmlns:a16="http://schemas.microsoft.com/office/drawing/2014/main" id="{382DF23C-39F7-4F79-9157-AC3F2461B3B1}"/>
              </a:ext>
            </a:extLst>
          </p:cNvPr>
          <p:cNvSpPr txBox="1"/>
          <p:nvPr/>
        </p:nvSpPr>
        <p:spPr>
          <a:xfrm>
            <a:off x="5740837" y="5898569"/>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7" name="TextBox 36">
            <a:extLst>
              <a:ext uri="{FF2B5EF4-FFF2-40B4-BE49-F238E27FC236}">
                <a16:creationId xmlns:a16="http://schemas.microsoft.com/office/drawing/2014/main" id="{AAA2C3F3-2A21-4A4A-8A6F-AF730B54B528}"/>
              </a:ext>
            </a:extLst>
          </p:cNvPr>
          <p:cNvSpPr txBox="1"/>
          <p:nvPr/>
        </p:nvSpPr>
        <p:spPr>
          <a:xfrm>
            <a:off x="5654876" y="6951253"/>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20" name="직사각형 19">
            <a:extLst>
              <a:ext uri="{FF2B5EF4-FFF2-40B4-BE49-F238E27FC236}">
                <a16:creationId xmlns:a16="http://schemas.microsoft.com/office/drawing/2014/main" id="{DE119555-8563-474A-A7E5-08490CF78B10}"/>
              </a:ext>
            </a:extLst>
          </p:cNvPr>
          <p:cNvSpPr/>
          <p:nvPr/>
        </p:nvSpPr>
        <p:spPr>
          <a:xfrm>
            <a:off x="1220171" y="1715289"/>
            <a:ext cx="14890686"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②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다른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157853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1" nodeType="afterEffect">
                                  <p:stCondLst>
                                    <p:cond delay="0"/>
                                  </p:stCondLst>
                                  <p:childTnLst>
                                    <p:animMotion origin="layout" path="M 3.51282E-6 -4.82759E-6 L -0.00165 0.10947 " pathEditMode="relative" rAng="0" ptsTypes="AA">
                                      <p:cBhvr>
                                        <p:cTn id="13" dur="2000" fill="hold"/>
                                        <p:tgtEl>
                                          <p:spTgt spid="3"/>
                                        </p:tgtEl>
                                        <p:attrNameLst>
                                          <p:attrName>ppt_x</p:attrName>
                                          <p:attrName>ppt_y</p:attrName>
                                        </p:attrNameLst>
                                      </p:cBhvr>
                                      <p:rCtr x="-82" y="5473"/>
                                    </p:animMotion>
                                  </p:childTnLst>
                                </p:cTn>
                              </p:par>
                            </p:childTnLst>
                          </p:cTn>
                        </p:par>
                        <p:par>
                          <p:cTn id="14" fill="hold">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35"/>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42" presetClass="path" presetSubtype="0" accel="50000" decel="50000" fill="hold" grpId="2" nodeType="afterEffect">
                                  <p:stCondLst>
                                    <p:cond delay="0"/>
                                  </p:stCondLst>
                                  <p:childTnLst>
                                    <p:animMotion origin="layout" path="M -0.00165 0.10947 L -0.00165 0.2091 " pathEditMode="relative" rAng="0" ptsTypes="AA">
                                      <p:cBhvr>
                                        <p:cTn id="24" dur="2000" fill="hold"/>
                                        <p:tgtEl>
                                          <p:spTgt spid="3"/>
                                        </p:tgtEl>
                                        <p:attrNameLst>
                                          <p:attrName>ppt_x</p:attrName>
                                          <p:attrName>ppt_y</p:attrName>
                                        </p:attrNameLst>
                                      </p:cBhvr>
                                      <p:rCtr x="0" y="4974"/>
                                    </p:animMotion>
                                  </p:childTnLst>
                                </p:cTn>
                              </p:par>
                            </p:childTnLst>
                          </p:cTn>
                        </p:par>
                        <p:par>
                          <p:cTn id="25" fill="hold">
                            <p:stCondLst>
                              <p:cond delay="4000"/>
                            </p:stCondLst>
                            <p:childTnLst>
                              <p:par>
                                <p:cTn id="26" presetID="1" presetClass="exit" presetSubtype="0" fill="hold" grpId="1" nodeType="afterEffect">
                                  <p:stCondLst>
                                    <p:cond delay="0"/>
                                  </p:stCondLst>
                                  <p:childTnLst>
                                    <p:set>
                                      <p:cBhvr>
                                        <p:cTn id="27" dur="1" fill="hold">
                                          <p:stCondLst>
                                            <p:cond delay="0"/>
                                          </p:stCondLst>
                                        </p:cTn>
                                        <p:tgtEl>
                                          <p:spTgt spid="36"/>
                                        </p:tgtEl>
                                        <p:attrNameLst>
                                          <p:attrName>style.visibility</p:attrName>
                                        </p:attrNameLst>
                                      </p:cBhvr>
                                      <p:to>
                                        <p:strVal val="hidden"/>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7" grpId="0"/>
      <p:bldP spid="30" grpId="0"/>
      <p:bldP spid="31" grpId="0"/>
      <p:bldP spid="35" grpId="0"/>
      <p:bldP spid="35" grpId="1"/>
      <p:bldP spid="36" grpId="0"/>
      <p:bldP spid="36" grpId="1"/>
      <p:bldP spid="3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C8BF6C14-E35D-40D3-83CC-5D671DF96AEE}"/>
              </a:ext>
            </a:extLst>
          </p:cNvPr>
          <p:cNvSpPr/>
          <p:nvPr/>
        </p:nvSpPr>
        <p:spPr>
          <a:xfrm>
            <a:off x="1985838" y="5032540"/>
            <a:ext cx="10338043" cy="949319"/>
          </a:xfrm>
          <a:prstGeom prst="roundRect">
            <a:avLst>
              <a:gd name="adj" fmla="val 28707"/>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a:extLst>
              <a:ext uri="{FF2B5EF4-FFF2-40B4-BE49-F238E27FC236}">
                <a16:creationId xmlns:a16="http://schemas.microsoft.com/office/drawing/2014/main" id="{830007EC-9EED-442C-AAE4-3786B840EA85}"/>
              </a:ext>
            </a:extLst>
          </p:cNvPr>
          <p:cNvPicPr>
            <a:picLocks noChangeAspect="1"/>
          </p:cNvPicPr>
          <p:nvPr/>
        </p:nvPicPr>
        <p:blipFill rotWithShape="1">
          <a:blip r:embed="rId3"/>
          <a:srcRect l="27062" t="32897" r="68436" b="31989"/>
          <a:stretch/>
        </p:blipFill>
        <p:spPr>
          <a:xfrm>
            <a:off x="2210809" y="3254766"/>
            <a:ext cx="457200" cy="442590"/>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12" name="TextBox 11">
            <a:extLst>
              <a:ext uri="{FF2B5EF4-FFF2-40B4-BE49-F238E27FC236}">
                <a16:creationId xmlns:a16="http://schemas.microsoft.com/office/drawing/2014/main" id="{FD2C30C9-43F2-4572-B66D-7530528ED442}"/>
              </a:ext>
            </a:extLst>
          </p:cNvPr>
          <p:cNvSpPr txBox="1"/>
          <p:nvPr/>
        </p:nvSpPr>
        <p:spPr>
          <a:xfrm>
            <a:off x="1668236" y="2491353"/>
            <a:ext cx="4630058"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Merge</a:t>
            </a:r>
            <a:r>
              <a:rPr lang="ko-KR" altLang="en-US" sz="2800" b="1" dirty="0">
                <a:latin typeface="12롯데마트드림Bold" panose="02020603020101020101" pitchFamily="18" charset="-127"/>
                <a:ea typeface="12롯데마트드림Bold" panose="02020603020101020101" pitchFamily="18" charset="-127"/>
              </a:rPr>
              <a:t>의 비법</a:t>
            </a:r>
          </a:p>
        </p:txBody>
      </p:sp>
      <p:sp>
        <p:nvSpPr>
          <p:cNvPr id="2" name="TextBox 1">
            <a:extLst>
              <a:ext uri="{FF2B5EF4-FFF2-40B4-BE49-F238E27FC236}">
                <a16:creationId xmlns:a16="http://schemas.microsoft.com/office/drawing/2014/main" id="{27F8920F-46C2-49FB-BD79-DADA73B64EAA}"/>
              </a:ext>
            </a:extLst>
          </p:cNvPr>
          <p:cNvSpPr txBox="1"/>
          <p:nvPr/>
        </p:nvSpPr>
        <p:spPr>
          <a:xfrm>
            <a:off x="2939807" y="3254944"/>
            <a:ext cx="9899894" cy="461665"/>
          </a:xfrm>
          <a:prstGeom prst="rect">
            <a:avLst/>
          </a:prstGeom>
          <a:noFill/>
        </p:spPr>
        <p:txBody>
          <a:bodyPr wrap="square" rtlCol="0">
            <a:spAutoFit/>
          </a:bodyPr>
          <a:lstStyle/>
          <a:p>
            <a:r>
              <a:rPr lang="ko-KR" altLang="en-US" sz="2400" dirty="0">
                <a:latin typeface="12롯데마트드림Medium" panose="02020603020101020101" pitchFamily="18" charset="-127"/>
                <a:ea typeface="12롯데마트드림Medium" panose="02020603020101020101" pitchFamily="18" charset="-127"/>
              </a:rPr>
              <a:t>공통 브랜치</a:t>
            </a:r>
            <a:r>
              <a:rPr lang="en-US" altLang="ko-KR" sz="2400" dirty="0">
                <a:latin typeface="12롯데마트드림Medium" panose="02020603020101020101" pitchFamily="18" charset="-127"/>
                <a:ea typeface="12롯데마트드림Medium" panose="02020603020101020101" pitchFamily="18" charset="-127"/>
              </a:rPr>
              <a:t>(</a:t>
            </a:r>
            <a:r>
              <a:rPr lang="ko-KR" altLang="en-US" sz="2400" dirty="0">
                <a:latin typeface="12롯데마트드림Medium" panose="02020603020101020101" pitchFamily="18" charset="-127"/>
                <a:ea typeface="12롯데마트드림Medium" panose="02020603020101020101" pitchFamily="18" charset="-127"/>
              </a:rPr>
              <a:t>스냅샷</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정보를 비교했던 정보들끼리 비교</a:t>
            </a:r>
          </a:p>
        </p:txBody>
      </p:sp>
      <p:sp>
        <p:nvSpPr>
          <p:cNvPr id="24" name="TextBox 23">
            <a:extLst>
              <a:ext uri="{FF2B5EF4-FFF2-40B4-BE49-F238E27FC236}">
                <a16:creationId xmlns:a16="http://schemas.microsoft.com/office/drawing/2014/main" id="{5D15C1F5-46FA-4C5E-9213-A1AF0AE92F56}"/>
              </a:ext>
            </a:extLst>
          </p:cNvPr>
          <p:cNvSpPr txBox="1"/>
          <p:nvPr/>
        </p:nvSpPr>
        <p:spPr>
          <a:xfrm>
            <a:off x="2439265" y="4773090"/>
            <a:ext cx="7957934"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1. 1</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2. 0</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3. 0</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27" name="TextBox 26">
            <a:extLst>
              <a:ext uri="{FF2B5EF4-FFF2-40B4-BE49-F238E27FC236}">
                <a16:creationId xmlns:a16="http://schemas.microsoft.com/office/drawing/2014/main" id="{69CBDA60-899E-4FAE-9770-4E9D9C8A5418}"/>
              </a:ext>
            </a:extLst>
          </p:cNvPr>
          <p:cNvSpPr txBox="1"/>
          <p:nvPr/>
        </p:nvSpPr>
        <p:spPr>
          <a:xfrm>
            <a:off x="8218545" y="4773090"/>
            <a:ext cx="3739613"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1. 0</a:t>
            </a:r>
            <a:endParaRPr lang="ko-KR" altLang="en-US" sz="2400" dirty="0">
              <a:latin typeface="12롯데마트드림Medium" panose="02020603020101020101" pitchFamily="18" charset="-127"/>
              <a:ea typeface="12롯데마트드림Medium" panose="02020603020101020101" pitchFamily="18" charset="-127"/>
            </a:endParaRP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2. 0</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3. 1</a:t>
            </a:r>
          </a:p>
        </p:txBody>
      </p:sp>
      <p:sp>
        <p:nvSpPr>
          <p:cNvPr id="5" name="같음 기호 4">
            <a:extLst>
              <a:ext uri="{FF2B5EF4-FFF2-40B4-BE49-F238E27FC236}">
                <a16:creationId xmlns:a16="http://schemas.microsoft.com/office/drawing/2014/main" id="{4194A19A-5AB8-43AF-AFD0-66E2375352E0}"/>
              </a:ext>
            </a:extLst>
          </p:cNvPr>
          <p:cNvSpPr/>
          <p:nvPr/>
        </p:nvSpPr>
        <p:spPr>
          <a:xfrm>
            <a:off x="12569645" y="6183733"/>
            <a:ext cx="798014" cy="461665"/>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TextBox 34">
            <a:extLst>
              <a:ext uri="{FF2B5EF4-FFF2-40B4-BE49-F238E27FC236}">
                <a16:creationId xmlns:a16="http://schemas.microsoft.com/office/drawing/2014/main" id="{9C54DCE2-DCDD-42E3-8722-649668B41016}"/>
              </a:ext>
            </a:extLst>
          </p:cNvPr>
          <p:cNvSpPr txBox="1"/>
          <p:nvPr/>
        </p:nvSpPr>
        <p:spPr>
          <a:xfrm>
            <a:off x="4938470" y="4654865"/>
            <a:ext cx="7751372" cy="369332"/>
          </a:xfrm>
          <a:prstGeom prst="rect">
            <a:avLst/>
          </a:prstGeom>
          <a:noFill/>
        </p:spPr>
        <p:txBody>
          <a:bodyPr wrap="square" rtlCol="0">
            <a:spAutoFit/>
          </a:bodyPr>
          <a:lstStyle/>
          <a:p>
            <a:pPr algn="ctr"/>
            <a:r>
              <a:rPr lang="ko-KR" altLang="en-US" dirty="0">
                <a:latin typeface="12롯데마트드림Bold" panose="02020603020101020101" pitchFamily="18" charset="-127"/>
                <a:ea typeface="12롯데마트드림Bold" panose="02020603020101020101" pitchFamily="18" charset="-127"/>
              </a:rPr>
              <a:t>모두 같으면 그대로 </a:t>
            </a:r>
            <a:r>
              <a:rPr lang="ko-KR" altLang="en-US" dirty="0">
                <a:highlight>
                  <a:srgbClr val="FFFF00"/>
                </a:highlight>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6" name="TextBox 35">
            <a:extLst>
              <a:ext uri="{FF2B5EF4-FFF2-40B4-BE49-F238E27FC236}">
                <a16:creationId xmlns:a16="http://schemas.microsoft.com/office/drawing/2014/main" id="{382DF23C-39F7-4F79-9157-AC3F2461B3B1}"/>
              </a:ext>
            </a:extLst>
          </p:cNvPr>
          <p:cNvSpPr txBox="1"/>
          <p:nvPr/>
        </p:nvSpPr>
        <p:spPr>
          <a:xfrm>
            <a:off x="5058667" y="5884055"/>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7" name="TextBox 36">
            <a:extLst>
              <a:ext uri="{FF2B5EF4-FFF2-40B4-BE49-F238E27FC236}">
                <a16:creationId xmlns:a16="http://schemas.microsoft.com/office/drawing/2014/main" id="{AAA2C3F3-2A21-4A4A-8A6F-AF730B54B528}"/>
              </a:ext>
            </a:extLst>
          </p:cNvPr>
          <p:cNvSpPr txBox="1"/>
          <p:nvPr/>
        </p:nvSpPr>
        <p:spPr>
          <a:xfrm>
            <a:off x="4972706" y="6936739"/>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9" name="직사각형 8">
            <a:extLst>
              <a:ext uri="{FF2B5EF4-FFF2-40B4-BE49-F238E27FC236}">
                <a16:creationId xmlns:a16="http://schemas.microsoft.com/office/drawing/2014/main" id="{F6A49CF7-D98A-4B04-A9F5-977CA062DD5B}"/>
              </a:ext>
            </a:extLst>
          </p:cNvPr>
          <p:cNvSpPr/>
          <p:nvPr/>
        </p:nvSpPr>
        <p:spPr>
          <a:xfrm>
            <a:off x="14839355" y="6357270"/>
            <a:ext cx="5291138" cy="461665"/>
          </a:xfrm>
          <a:prstGeom prst="rect">
            <a:avLst/>
          </a:prstGeom>
        </p:spPr>
        <p:txBody>
          <a:bodyPr wrap="square">
            <a:spAutoFit/>
          </a:bodyPr>
          <a:lstStyle/>
          <a:p>
            <a:r>
              <a:rPr lang="en-US" altLang="ko-KR" sz="2400" dirty="0">
                <a:latin typeface="12롯데마트드림Medium" panose="02020603020101020101" pitchFamily="18" charset="-127"/>
                <a:ea typeface="12롯데마트드림Medium" panose="02020603020101020101" pitchFamily="18" charset="-127"/>
              </a:rPr>
              <a:t>2. print("</a:t>
            </a:r>
            <a:r>
              <a:rPr lang="ko-KR" altLang="en-US" sz="2400" dirty="0">
                <a:latin typeface="12롯데마트드림Medium" panose="02020603020101020101" pitchFamily="18" charset="-127"/>
                <a:ea typeface="12롯데마트드림Medium" panose="02020603020101020101" pitchFamily="18" charset="-127"/>
              </a:rPr>
              <a:t>사용자 </a:t>
            </a:r>
            <a:r>
              <a:rPr lang="en-US" altLang="ko-KR" sz="2400" dirty="0">
                <a:latin typeface="12롯데마트드림Medium" panose="02020603020101020101" pitchFamily="18" charset="-127"/>
                <a:ea typeface="12롯데마트드림Medium" panose="02020603020101020101" pitchFamily="18" charset="-127"/>
              </a:rPr>
              <a:t>A </a:t>
            </a:r>
            <a:r>
              <a:rPr lang="ko-KR" altLang="en-US" sz="2400" dirty="0">
                <a:latin typeface="12롯데마트드림Medium" panose="02020603020101020101" pitchFamily="18" charset="-127"/>
                <a:ea typeface="12롯데마트드림Medium" panose="02020603020101020101" pitchFamily="18" charset="-127"/>
              </a:rPr>
              <a:t>입니다</a:t>
            </a:r>
            <a:r>
              <a:rPr lang="en-US" altLang="ko-KR" sz="2400" dirty="0">
                <a:latin typeface="12롯데마트드림Medium" panose="02020603020101020101" pitchFamily="18" charset="-127"/>
                <a:ea typeface="12롯데마트드림Medium" panose="02020603020101020101" pitchFamily="18" charset="-127"/>
              </a:rPr>
              <a:t>")</a:t>
            </a:r>
          </a:p>
        </p:txBody>
      </p:sp>
      <p:sp>
        <p:nvSpPr>
          <p:cNvPr id="21" name="직사각형 20">
            <a:extLst>
              <a:ext uri="{FF2B5EF4-FFF2-40B4-BE49-F238E27FC236}">
                <a16:creationId xmlns:a16="http://schemas.microsoft.com/office/drawing/2014/main" id="{2625CC29-B4B1-499C-8B76-CD8FDD3FE6B5}"/>
              </a:ext>
            </a:extLst>
          </p:cNvPr>
          <p:cNvSpPr/>
          <p:nvPr/>
        </p:nvSpPr>
        <p:spPr>
          <a:xfrm>
            <a:off x="14839355" y="5243855"/>
            <a:ext cx="5291138" cy="461665"/>
          </a:xfrm>
          <a:prstGeom prst="rect">
            <a:avLst/>
          </a:prstGeom>
        </p:spPr>
        <p:txBody>
          <a:bodyPr wrap="square">
            <a:spAutoFit/>
          </a:bodyPr>
          <a:lstStyle/>
          <a:p>
            <a:pPr marL="457200" indent="-457200">
              <a:buAutoNum type="arabicPeriod"/>
            </a:pPr>
            <a:r>
              <a:rPr lang="en-US" altLang="ko-KR" sz="2400" dirty="0">
                <a:latin typeface="12롯데마트드림Medium" panose="02020603020101020101" pitchFamily="18" charset="-127"/>
                <a:ea typeface="12롯데마트드림Medium" panose="02020603020101020101" pitchFamily="18" charset="-127"/>
              </a:rPr>
              <a:t>print("***"*10) # A </a:t>
            </a:r>
            <a:r>
              <a:rPr lang="ko-KR" altLang="en-US" sz="2400" dirty="0">
                <a:latin typeface="12롯데마트드림Medium" panose="02020603020101020101" pitchFamily="18" charset="-127"/>
                <a:ea typeface="12롯데마트드림Medium" panose="02020603020101020101" pitchFamily="18" charset="-127"/>
              </a:rPr>
              <a:t>사용자가 수정 </a:t>
            </a:r>
            <a:endParaRPr lang="en-US" altLang="ko-KR" sz="2400" dirty="0">
              <a:latin typeface="12롯데마트드림Medium" panose="02020603020101020101" pitchFamily="18" charset="-127"/>
              <a:ea typeface="12롯데마트드림Medium" panose="02020603020101020101" pitchFamily="18" charset="-127"/>
            </a:endParaRPr>
          </a:p>
        </p:txBody>
      </p:sp>
      <p:sp>
        <p:nvSpPr>
          <p:cNvPr id="22" name="직사각형 21">
            <a:extLst>
              <a:ext uri="{FF2B5EF4-FFF2-40B4-BE49-F238E27FC236}">
                <a16:creationId xmlns:a16="http://schemas.microsoft.com/office/drawing/2014/main" id="{4DC323A4-B4D0-454B-BC04-10CAA72161D0}"/>
              </a:ext>
            </a:extLst>
          </p:cNvPr>
          <p:cNvSpPr/>
          <p:nvPr/>
        </p:nvSpPr>
        <p:spPr>
          <a:xfrm>
            <a:off x="14839355" y="7470685"/>
            <a:ext cx="5291138" cy="461665"/>
          </a:xfrm>
          <a:prstGeom prst="rect">
            <a:avLst/>
          </a:prstGeom>
        </p:spPr>
        <p:txBody>
          <a:bodyPr wrap="square">
            <a:spAutoFit/>
          </a:bodyPr>
          <a:lstStyle/>
          <a:p>
            <a:r>
              <a:rPr lang="en-US" altLang="ko-KR" sz="2400" dirty="0">
                <a:latin typeface="12롯데마트드림Medium" panose="02020603020101020101" pitchFamily="18" charset="-127"/>
                <a:ea typeface="12롯데마트드림Medium" panose="02020603020101020101" pitchFamily="18" charset="-127"/>
              </a:rPr>
              <a:t>3. print("***"*10) # B </a:t>
            </a:r>
            <a:r>
              <a:rPr lang="ko-KR" altLang="en-US" sz="2400" dirty="0">
                <a:latin typeface="12롯데마트드림Medium" panose="02020603020101020101" pitchFamily="18" charset="-127"/>
                <a:ea typeface="12롯데마트드림Medium" panose="02020603020101020101" pitchFamily="18" charset="-127"/>
              </a:rPr>
              <a:t>사용자가 수정</a:t>
            </a:r>
          </a:p>
        </p:txBody>
      </p:sp>
      <p:sp>
        <p:nvSpPr>
          <p:cNvPr id="10" name="TextBox 9">
            <a:extLst>
              <a:ext uri="{FF2B5EF4-FFF2-40B4-BE49-F238E27FC236}">
                <a16:creationId xmlns:a16="http://schemas.microsoft.com/office/drawing/2014/main" id="{3EAEFB5B-5898-40CD-B04B-FA4038E349D6}"/>
              </a:ext>
            </a:extLst>
          </p:cNvPr>
          <p:cNvSpPr txBox="1"/>
          <p:nvPr/>
        </p:nvSpPr>
        <p:spPr>
          <a:xfrm>
            <a:off x="2207092" y="9162491"/>
            <a:ext cx="17126857" cy="461665"/>
          </a:xfrm>
          <a:prstGeom prst="rect">
            <a:avLst/>
          </a:prstGeom>
          <a:noFill/>
        </p:spPr>
        <p:txBody>
          <a:bodyPr wrap="square" rtlCol="0">
            <a:spAutoFit/>
          </a:bodyPr>
          <a:lstStyle/>
          <a:p>
            <a:pPr algn="ctr"/>
            <a:r>
              <a:rPr lang="en-US" altLang="ko-KR" sz="2400" b="1" dirty="0">
                <a:solidFill>
                  <a:schemeClr val="accent6"/>
                </a:solidFill>
                <a:latin typeface="12롯데마트드림Medium" panose="02020603020101020101" pitchFamily="18" charset="-127"/>
                <a:ea typeface="12롯데마트드림Medium" panose="02020603020101020101" pitchFamily="18" charset="-127"/>
              </a:rPr>
              <a:t>&gt;&gt; Git</a:t>
            </a:r>
            <a:r>
              <a:rPr lang="ko-KR" altLang="en-US" sz="2400" b="1" dirty="0">
                <a:solidFill>
                  <a:schemeClr val="accent6"/>
                </a:solidFill>
                <a:latin typeface="12롯데마트드림Medium" panose="02020603020101020101" pitchFamily="18" charset="-127"/>
                <a:ea typeface="12롯데마트드림Medium" panose="02020603020101020101" pitchFamily="18" charset="-127"/>
              </a:rPr>
              <a:t>이 두 브랜치 공통 부모의 정보를 </a:t>
            </a:r>
            <a:r>
              <a:rPr lang="en-US" altLang="ko-KR" sz="2400" b="1" dirty="0">
                <a:solidFill>
                  <a:schemeClr val="accent6"/>
                </a:solidFill>
                <a:latin typeface="12롯데마트드림Medium" panose="02020603020101020101" pitchFamily="18" charset="-127"/>
                <a:ea typeface="12롯데마트드림Medium" panose="02020603020101020101" pitchFamily="18" charset="-127"/>
              </a:rPr>
              <a:t>BASE</a:t>
            </a:r>
            <a:r>
              <a:rPr lang="ko-KR" altLang="en-US" sz="2400" b="1" dirty="0">
                <a:solidFill>
                  <a:schemeClr val="accent6"/>
                </a:solidFill>
                <a:latin typeface="12롯데마트드림Medium" panose="02020603020101020101" pitchFamily="18" charset="-127"/>
                <a:ea typeface="12롯데마트드림Medium" panose="02020603020101020101" pitchFamily="18" charset="-127"/>
              </a:rPr>
              <a:t>로 잡아서 비교 후 </a:t>
            </a:r>
            <a:r>
              <a:rPr lang="en-US" altLang="ko-KR" sz="2400" b="1" dirty="0">
                <a:solidFill>
                  <a:schemeClr val="accent6"/>
                </a:solidFill>
                <a:latin typeface="12롯데마트드림Medium" panose="02020603020101020101" pitchFamily="18" charset="-127"/>
                <a:ea typeface="12롯데마트드림Medium" panose="02020603020101020101" pitchFamily="18" charset="-127"/>
              </a:rPr>
              <a:t>3-way merge</a:t>
            </a:r>
            <a:r>
              <a:rPr lang="ko-KR" altLang="en-US" sz="2400" b="1" dirty="0">
                <a:solidFill>
                  <a:schemeClr val="accent6"/>
                </a:solidFill>
                <a:latin typeface="12롯데마트드림Medium" panose="02020603020101020101" pitchFamily="18" charset="-127"/>
                <a:ea typeface="12롯데마트드림Medium" panose="02020603020101020101" pitchFamily="18" charset="-127"/>
              </a:rPr>
              <a:t> 방법으로 알아서 합쳐준다</a:t>
            </a:r>
          </a:p>
        </p:txBody>
      </p:sp>
      <p:sp>
        <p:nvSpPr>
          <p:cNvPr id="11" name="TextBox 10">
            <a:extLst>
              <a:ext uri="{FF2B5EF4-FFF2-40B4-BE49-F238E27FC236}">
                <a16:creationId xmlns:a16="http://schemas.microsoft.com/office/drawing/2014/main" id="{0371061E-C7BE-4020-9BDD-AC01379D111A}"/>
              </a:ext>
            </a:extLst>
          </p:cNvPr>
          <p:cNvSpPr txBox="1"/>
          <p:nvPr/>
        </p:nvSpPr>
        <p:spPr>
          <a:xfrm>
            <a:off x="986066" y="4137477"/>
            <a:ext cx="3630286"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초록색</a:t>
            </a:r>
            <a:r>
              <a:rPr lang="en-US" altLang="ko-KR" dirty="0">
                <a:latin typeface="12롯데마트드림Medium" panose="02020603020101020101" pitchFamily="18" charset="-127"/>
                <a:ea typeface="12롯데마트드림Medium" panose="02020603020101020101" pitchFamily="18" charset="-127"/>
              </a:rPr>
              <a:t> </a:t>
            </a:r>
            <a:r>
              <a:rPr lang="ko-KR" altLang="en-US" dirty="0">
                <a:latin typeface="12롯데마트드림Medium" panose="02020603020101020101" pitchFamily="18" charset="-127"/>
                <a:ea typeface="12롯데마트드림Medium" panose="02020603020101020101" pitchFamily="18" charset="-127"/>
              </a:rPr>
              <a:t>정보</a:t>
            </a:r>
          </a:p>
        </p:txBody>
      </p:sp>
      <p:sp>
        <p:nvSpPr>
          <p:cNvPr id="25" name="TextBox 24">
            <a:extLst>
              <a:ext uri="{FF2B5EF4-FFF2-40B4-BE49-F238E27FC236}">
                <a16:creationId xmlns:a16="http://schemas.microsoft.com/office/drawing/2014/main" id="{D695DF75-FD31-4E3E-9A28-432374F2B4A5}"/>
              </a:ext>
            </a:extLst>
          </p:cNvPr>
          <p:cNvSpPr txBox="1"/>
          <p:nvPr/>
        </p:nvSpPr>
        <p:spPr>
          <a:xfrm>
            <a:off x="6766913" y="4096696"/>
            <a:ext cx="3630286"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파란색 정보</a:t>
            </a:r>
          </a:p>
        </p:txBody>
      </p:sp>
      <p:sp>
        <p:nvSpPr>
          <p:cNvPr id="28" name="TextBox 27">
            <a:extLst>
              <a:ext uri="{FF2B5EF4-FFF2-40B4-BE49-F238E27FC236}">
                <a16:creationId xmlns:a16="http://schemas.microsoft.com/office/drawing/2014/main" id="{912B85BA-19B0-4146-B372-790F5F46D936}"/>
              </a:ext>
            </a:extLst>
          </p:cNvPr>
          <p:cNvSpPr txBox="1"/>
          <p:nvPr/>
        </p:nvSpPr>
        <p:spPr>
          <a:xfrm>
            <a:off x="13379998" y="5290021"/>
            <a:ext cx="1560959" cy="369332"/>
          </a:xfrm>
          <a:prstGeom prst="rect">
            <a:avLst/>
          </a:prstGeom>
          <a:noFill/>
        </p:spPr>
        <p:txBody>
          <a:bodyPr wrap="square" rtlCol="0">
            <a:spAutoFit/>
          </a:bodyPr>
          <a:lstStyle/>
          <a:p>
            <a:pPr algn="ctr"/>
            <a:r>
              <a:rPr lang="en-US" altLang="ko-KR" dirty="0">
                <a:highlight>
                  <a:srgbClr val="FFFF00"/>
                </a:highlight>
                <a:latin typeface="12롯데마트드림Medium" panose="02020603020101020101" pitchFamily="18" charset="-127"/>
                <a:ea typeface="12롯데마트드림Medium" panose="02020603020101020101" pitchFamily="18" charset="-127"/>
              </a:rPr>
              <a:t>“</a:t>
            </a:r>
            <a:r>
              <a:rPr lang="ko-KR" altLang="en-US" dirty="0">
                <a:highlight>
                  <a:srgbClr val="FFFF00"/>
                </a:highlight>
                <a:latin typeface="12롯데마트드림Medium" panose="02020603020101020101" pitchFamily="18" charset="-127"/>
                <a:ea typeface="12롯데마트드림Medium" panose="02020603020101020101" pitchFamily="18" charset="-127"/>
              </a:rPr>
              <a:t>초록색</a:t>
            </a:r>
            <a:r>
              <a:rPr lang="en-US" altLang="ko-KR" dirty="0">
                <a:highlight>
                  <a:srgbClr val="FFFF00"/>
                </a:highlight>
                <a:latin typeface="12롯데마트드림Medium" panose="02020603020101020101" pitchFamily="18" charset="-127"/>
                <a:ea typeface="12롯데마트드림Medium" panose="02020603020101020101" pitchFamily="18" charset="-127"/>
              </a:rPr>
              <a:t> </a:t>
            </a:r>
            <a:r>
              <a:rPr lang="ko-KR" altLang="en-US" dirty="0">
                <a:highlight>
                  <a:srgbClr val="FFFF00"/>
                </a:highlight>
                <a:latin typeface="12롯데마트드림Medium" panose="02020603020101020101" pitchFamily="18" charset="-127"/>
                <a:ea typeface="12롯데마트드림Medium" panose="02020603020101020101" pitchFamily="18" charset="-127"/>
              </a:rPr>
              <a:t>정보</a:t>
            </a:r>
            <a:r>
              <a:rPr lang="en-US" altLang="ko-KR" dirty="0">
                <a:highlight>
                  <a:srgbClr val="FFFF00"/>
                </a:highlight>
                <a:latin typeface="12롯데마트드림Medium" panose="02020603020101020101" pitchFamily="18" charset="-127"/>
                <a:ea typeface="12롯데마트드림Medium" panose="02020603020101020101" pitchFamily="18" charset="-127"/>
              </a:rPr>
              <a:t>”</a:t>
            </a:r>
            <a:endParaRPr lang="ko-KR" altLang="en-US" dirty="0">
              <a:highlight>
                <a:srgbClr val="FFFF00"/>
              </a:highlight>
              <a:latin typeface="12롯데마트드림Medium" panose="02020603020101020101" pitchFamily="18" charset="-127"/>
              <a:ea typeface="12롯데마트드림Medium" panose="02020603020101020101" pitchFamily="18" charset="-127"/>
            </a:endParaRPr>
          </a:p>
        </p:txBody>
      </p:sp>
      <p:sp>
        <p:nvSpPr>
          <p:cNvPr id="32" name="TextBox 31">
            <a:extLst>
              <a:ext uri="{FF2B5EF4-FFF2-40B4-BE49-F238E27FC236}">
                <a16:creationId xmlns:a16="http://schemas.microsoft.com/office/drawing/2014/main" id="{2611F4E0-0EC3-4E23-B96C-E14FC3D3C1C3}"/>
              </a:ext>
            </a:extLst>
          </p:cNvPr>
          <p:cNvSpPr txBox="1"/>
          <p:nvPr/>
        </p:nvSpPr>
        <p:spPr>
          <a:xfrm>
            <a:off x="13359315" y="6403436"/>
            <a:ext cx="1560959" cy="369332"/>
          </a:xfrm>
          <a:prstGeom prst="rect">
            <a:avLst/>
          </a:prstGeom>
          <a:noFill/>
        </p:spPr>
        <p:txBody>
          <a:bodyPr wrap="square" rtlCol="0">
            <a:spAutoFit/>
          </a:bodyPr>
          <a:lstStyle/>
          <a:p>
            <a:pPr algn="ctr"/>
            <a:r>
              <a:rPr lang="en-US" altLang="ko-KR" dirty="0">
                <a:highlight>
                  <a:srgbClr val="FFFF00"/>
                </a:highlight>
                <a:latin typeface="12롯데마트드림Medium" panose="02020603020101020101" pitchFamily="18" charset="-127"/>
                <a:ea typeface="12롯데마트드림Medium" panose="02020603020101020101" pitchFamily="18" charset="-127"/>
              </a:rPr>
              <a:t>“</a:t>
            </a:r>
            <a:r>
              <a:rPr lang="ko-KR" altLang="en-US" dirty="0">
                <a:highlight>
                  <a:srgbClr val="FFFF00"/>
                </a:highlight>
                <a:latin typeface="12롯데마트드림Medium" panose="02020603020101020101" pitchFamily="18" charset="-127"/>
                <a:ea typeface="12롯데마트드림Medium" panose="02020603020101020101" pitchFamily="18" charset="-127"/>
              </a:rPr>
              <a:t>그대로 정보</a:t>
            </a:r>
            <a:r>
              <a:rPr lang="en-US" altLang="ko-KR" dirty="0">
                <a:highlight>
                  <a:srgbClr val="FFFF00"/>
                </a:highlight>
                <a:latin typeface="12롯데마트드림Medium" panose="02020603020101020101" pitchFamily="18" charset="-127"/>
                <a:ea typeface="12롯데마트드림Medium" panose="02020603020101020101" pitchFamily="18" charset="-127"/>
              </a:rPr>
              <a:t>”</a:t>
            </a:r>
            <a:endParaRPr lang="ko-KR" altLang="en-US" dirty="0">
              <a:highlight>
                <a:srgbClr val="FFFF00"/>
              </a:highlight>
              <a:latin typeface="12롯데마트드림Medium" panose="02020603020101020101" pitchFamily="18" charset="-127"/>
              <a:ea typeface="12롯데마트드림Medium" panose="02020603020101020101" pitchFamily="18" charset="-127"/>
            </a:endParaRPr>
          </a:p>
        </p:txBody>
      </p:sp>
      <p:sp>
        <p:nvSpPr>
          <p:cNvPr id="33" name="TextBox 32">
            <a:extLst>
              <a:ext uri="{FF2B5EF4-FFF2-40B4-BE49-F238E27FC236}">
                <a16:creationId xmlns:a16="http://schemas.microsoft.com/office/drawing/2014/main" id="{2AA596FF-83F9-400C-AA91-6E6EDB86C8C4}"/>
              </a:ext>
            </a:extLst>
          </p:cNvPr>
          <p:cNvSpPr txBox="1"/>
          <p:nvPr/>
        </p:nvSpPr>
        <p:spPr>
          <a:xfrm>
            <a:off x="13359314" y="7595038"/>
            <a:ext cx="1560959" cy="369332"/>
          </a:xfrm>
          <a:prstGeom prst="rect">
            <a:avLst/>
          </a:prstGeom>
          <a:noFill/>
        </p:spPr>
        <p:txBody>
          <a:bodyPr wrap="square" rtlCol="0">
            <a:spAutoFit/>
          </a:bodyPr>
          <a:lstStyle/>
          <a:p>
            <a:pPr algn="ctr"/>
            <a:r>
              <a:rPr lang="en-US" altLang="ko-KR" dirty="0">
                <a:highlight>
                  <a:srgbClr val="FFFF00"/>
                </a:highlight>
                <a:latin typeface="12롯데마트드림Medium" panose="02020603020101020101" pitchFamily="18" charset="-127"/>
                <a:ea typeface="12롯데마트드림Medium" panose="02020603020101020101" pitchFamily="18" charset="-127"/>
              </a:rPr>
              <a:t>“</a:t>
            </a:r>
            <a:r>
              <a:rPr lang="ko-KR" altLang="en-US" dirty="0">
                <a:highlight>
                  <a:srgbClr val="FFFF00"/>
                </a:highlight>
                <a:latin typeface="12롯데마트드림Medium" panose="02020603020101020101" pitchFamily="18" charset="-127"/>
                <a:ea typeface="12롯데마트드림Medium" panose="02020603020101020101" pitchFamily="18" charset="-127"/>
              </a:rPr>
              <a:t>파란색</a:t>
            </a:r>
            <a:r>
              <a:rPr lang="en-US" altLang="ko-KR" dirty="0">
                <a:highlight>
                  <a:srgbClr val="FFFF00"/>
                </a:highlight>
                <a:latin typeface="12롯데마트드림Medium" panose="02020603020101020101" pitchFamily="18" charset="-127"/>
                <a:ea typeface="12롯데마트드림Medium" panose="02020603020101020101" pitchFamily="18" charset="-127"/>
              </a:rPr>
              <a:t> </a:t>
            </a:r>
            <a:r>
              <a:rPr lang="ko-KR" altLang="en-US" dirty="0">
                <a:highlight>
                  <a:srgbClr val="FFFF00"/>
                </a:highlight>
                <a:latin typeface="12롯데마트드림Medium" panose="02020603020101020101" pitchFamily="18" charset="-127"/>
                <a:ea typeface="12롯데마트드림Medium" panose="02020603020101020101" pitchFamily="18" charset="-127"/>
              </a:rPr>
              <a:t>정보</a:t>
            </a:r>
            <a:r>
              <a:rPr lang="en-US" altLang="ko-KR" dirty="0">
                <a:highlight>
                  <a:srgbClr val="FFFF00"/>
                </a:highlight>
                <a:latin typeface="12롯데마트드림Medium" panose="02020603020101020101" pitchFamily="18" charset="-127"/>
                <a:ea typeface="12롯데마트드림Medium" panose="02020603020101020101" pitchFamily="18" charset="-127"/>
              </a:rPr>
              <a:t>”</a:t>
            </a:r>
            <a:endParaRPr lang="ko-KR" altLang="en-US" dirty="0">
              <a:highlight>
                <a:srgbClr val="FFFF00"/>
              </a:highlight>
              <a:latin typeface="12롯데마트드림Medium" panose="02020603020101020101" pitchFamily="18" charset="-127"/>
              <a:ea typeface="12롯데마트드림Medium" panose="02020603020101020101" pitchFamily="18" charset="-127"/>
            </a:endParaRPr>
          </a:p>
        </p:txBody>
      </p:sp>
      <p:sp>
        <p:nvSpPr>
          <p:cNvPr id="23" name="직사각형 22">
            <a:extLst>
              <a:ext uri="{FF2B5EF4-FFF2-40B4-BE49-F238E27FC236}">
                <a16:creationId xmlns:a16="http://schemas.microsoft.com/office/drawing/2014/main" id="{B771545B-06EF-4887-B25A-B150E511CF78}"/>
              </a:ext>
            </a:extLst>
          </p:cNvPr>
          <p:cNvSpPr/>
          <p:nvPr/>
        </p:nvSpPr>
        <p:spPr>
          <a:xfrm>
            <a:off x="1220171" y="1715289"/>
            <a:ext cx="14890686"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②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다른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126786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0"/>
                            </p:stCondLst>
                            <p:childTnLst>
                              <p:par>
                                <p:cTn id="14" presetID="42" presetClass="path" presetSubtype="0" accel="50000" decel="50000" fill="hold" grpId="1" nodeType="afterEffect">
                                  <p:stCondLst>
                                    <p:cond delay="0"/>
                                  </p:stCondLst>
                                  <p:childTnLst>
                                    <p:animMotion origin="layout" path="M 1.9004E-6 -4.2113E-6 L -0.00165 0.10947 " pathEditMode="relative" rAng="0" ptsTypes="AA">
                                      <p:cBhvr>
                                        <p:cTn id="15" dur="2000" fill="hold"/>
                                        <p:tgtEl>
                                          <p:spTgt spid="3"/>
                                        </p:tgtEl>
                                        <p:attrNameLst>
                                          <p:attrName>ppt_x</p:attrName>
                                          <p:attrName>ppt_y</p:attrName>
                                        </p:attrNameLst>
                                      </p:cBhvr>
                                      <p:rCtr x="-82" y="5473"/>
                                    </p:animMotion>
                                  </p:childTnLst>
                                </p:cTn>
                              </p:par>
                            </p:childTnLst>
                          </p:cTn>
                        </p:par>
                        <p:par>
                          <p:cTn id="16" fill="hold">
                            <p:stCondLst>
                              <p:cond delay="2000"/>
                            </p:stCondLst>
                            <p:childTnLst>
                              <p:par>
                                <p:cTn id="17" presetID="1" presetClass="exit" presetSubtype="0" fill="hold" grpId="1" nodeType="afterEffect">
                                  <p:stCondLst>
                                    <p:cond delay="0"/>
                                  </p:stCondLst>
                                  <p:childTnLst>
                                    <p:set>
                                      <p:cBhvr>
                                        <p:cTn id="18" dur="1" fill="hold">
                                          <p:stCondLst>
                                            <p:cond delay="0"/>
                                          </p:stCondLst>
                                        </p:cTn>
                                        <p:tgtEl>
                                          <p:spTgt spid="35"/>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par>
                          <p:cTn id="27" fill="hold">
                            <p:stCondLst>
                              <p:cond delay="2000"/>
                            </p:stCondLst>
                            <p:childTnLst>
                              <p:par>
                                <p:cTn id="28" presetID="42" presetClass="path" presetSubtype="0" accel="50000" decel="50000" fill="hold" grpId="2" nodeType="afterEffect">
                                  <p:stCondLst>
                                    <p:cond delay="0"/>
                                  </p:stCondLst>
                                  <p:childTnLst>
                                    <p:animMotion origin="layout" path="M -0.00165 0.10947 L -0.00165 0.2091 " pathEditMode="relative" rAng="0" ptsTypes="AA">
                                      <p:cBhvr>
                                        <p:cTn id="29" dur="2000" fill="hold"/>
                                        <p:tgtEl>
                                          <p:spTgt spid="3"/>
                                        </p:tgtEl>
                                        <p:attrNameLst>
                                          <p:attrName>ppt_x</p:attrName>
                                          <p:attrName>ppt_y</p:attrName>
                                        </p:attrNameLst>
                                      </p:cBhvr>
                                      <p:rCtr x="0" y="4974"/>
                                    </p:animMotion>
                                  </p:childTnLst>
                                </p:cTn>
                              </p:par>
                            </p:childTnLst>
                          </p:cTn>
                        </p:par>
                        <p:par>
                          <p:cTn id="30" fill="hold">
                            <p:stCondLst>
                              <p:cond delay="4000"/>
                            </p:stCondLst>
                            <p:childTnLst>
                              <p:par>
                                <p:cTn id="31" presetID="1" presetClass="exit" presetSubtype="0" fill="hold" grpId="1" nodeType="after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par>
                          <p:cTn id="33" fill="hold">
                            <p:stCondLst>
                              <p:cond delay="4000"/>
                            </p:stCondLst>
                            <p:childTnLst>
                              <p:par>
                                <p:cTn id="34" presetID="1"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par>
                          <p:cTn id="39" fill="hold">
                            <p:stCondLst>
                              <p:cond delay="4000"/>
                            </p:stCondLst>
                            <p:childTnLst>
                              <p:par>
                                <p:cTn id="40" presetID="1" presetClass="entr" presetSubtype="0"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5" grpId="0"/>
      <p:bldP spid="35" grpId="1"/>
      <p:bldP spid="36" grpId="0"/>
      <p:bldP spid="36" grpId="1"/>
      <p:bldP spid="37" grpId="0"/>
      <p:bldP spid="9" grpId="0"/>
      <p:bldP spid="21" grpId="0"/>
      <p:bldP spid="22" grpId="0"/>
      <p:bldP spid="10" grpId="0"/>
      <p:bldP spid="28" grpId="0"/>
      <p:bldP spid="32" grpId="0"/>
      <p:bldP spid="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6" name="직사각형 5">
            <a:extLst>
              <a:ext uri="{FF2B5EF4-FFF2-40B4-BE49-F238E27FC236}">
                <a16:creationId xmlns:a16="http://schemas.microsoft.com/office/drawing/2014/main" id="{8B8B0E1F-B684-4CDE-8F2D-4C67A884ABB1}"/>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pic>
        <p:nvPicPr>
          <p:cNvPr id="7" name="그림 6">
            <a:extLst>
              <a:ext uri="{FF2B5EF4-FFF2-40B4-BE49-F238E27FC236}">
                <a16:creationId xmlns:a16="http://schemas.microsoft.com/office/drawing/2014/main" id="{E2E7602B-7E49-4151-852C-A0C7D95F3DEC}"/>
              </a:ext>
            </a:extLst>
          </p:cNvPr>
          <p:cNvPicPr>
            <a:picLocks noChangeAspect="1"/>
          </p:cNvPicPr>
          <p:nvPr/>
        </p:nvPicPr>
        <p:blipFill>
          <a:blip r:embed="rId3"/>
          <a:stretch>
            <a:fillRect/>
          </a:stretch>
        </p:blipFill>
        <p:spPr>
          <a:xfrm>
            <a:off x="770430" y="2445207"/>
            <a:ext cx="19626863" cy="7802728"/>
          </a:xfrm>
          <a:prstGeom prst="rect">
            <a:avLst/>
          </a:prstGeom>
        </p:spPr>
      </p:pic>
    </p:spTree>
    <p:extLst>
      <p:ext uri="{BB962C8B-B14F-4D97-AF65-F5344CB8AC3E}">
        <p14:creationId xmlns:p14="http://schemas.microsoft.com/office/powerpoint/2010/main" val="326005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6480271-4CFF-45EC-A587-CAEA1645E0A4}"/>
              </a:ext>
            </a:extLst>
          </p:cNvPr>
          <p:cNvPicPr>
            <a:picLocks noChangeAspect="1"/>
          </p:cNvPicPr>
          <p:nvPr/>
        </p:nvPicPr>
        <p:blipFill rotWithShape="1">
          <a:blip r:embed="rId3"/>
          <a:srcRect r="7205" b="76656"/>
          <a:stretch/>
        </p:blipFill>
        <p:spPr>
          <a:xfrm>
            <a:off x="1275334" y="8018475"/>
            <a:ext cx="8485188" cy="2290249"/>
          </a:xfrm>
          <a:prstGeom prst="rect">
            <a:avLst/>
          </a:prstGeom>
        </p:spPr>
      </p:pic>
      <p:pic>
        <p:nvPicPr>
          <p:cNvPr id="5" name="그림 4">
            <a:extLst>
              <a:ext uri="{FF2B5EF4-FFF2-40B4-BE49-F238E27FC236}">
                <a16:creationId xmlns:a16="http://schemas.microsoft.com/office/drawing/2014/main" id="{0A87FC4A-2721-4AD1-9D0D-0465BA642FCA}"/>
              </a:ext>
            </a:extLst>
          </p:cNvPr>
          <p:cNvPicPr>
            <a:picLocks noChangeAspect="1"/>
          </p:cNvPicPr>
          <p:nvPr/>
        </p:nvPicPr>
        <p:blipFill rotWithShape="1">
          <a:blip r:embed="rId4"/>
          <a:srcRect r="7205" b="76655"/>
          <a:stretch/>
        </p:blipFill>
        <p:spPr>
          <a:xfrm>
            <a:off x="11021053" y="8018476"/>
            <a:ext cx="8485188" cy="2290248"/>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pic>
        <p:nvPicPr>
          <p:cNvPr id="2" name="그림 1">
            <a:extLst>
              <a:ext uri="{FF2B5EF4-FFF2-40B4-BE49-F238E27FC236}">
                <a16:creationId xmlns:a16="http://schemas.microsoft.com/office/drawing/2014/main" id="{712CDF94-0D46-4BF3-BB32-F4A43F36A485}"/>
              </a:ext>
            </a:extLst>
          </p:cNvPr>
          <p:cNvPicPr>
            <a:picLocks noChangeAspect="1"/>
          </p:cNvPicPr>
          <p:nvPr/>
        </p:nvPicPr>
        <p:blipFill rotWithShape="1">
          <a:blip r:embed="rId5"/>
          <a:srcRect l="21766" t="9080" r="41736" b="48961"/>
          <a:stretch/>
        </p:blipFill>
        <p:spPr>
          <a:xfrm>
            <a:off x="1891859" y="3301946"/>
            <a:ext cx="7252139" cy="3216166"/>
          </a:xfrm>
          <a:prstGeom prst="rect">
            <a:avLst/>
          </a:prstGeom>
        </p:spPr>
      </p:pic>
      <p:pic>
        <p:nvPicPr>
          <p:cNvPr id="7" name="그림 6">
            <a:extLst>
              <a:ext uri="{FF2B5EF4-FFF2-40B4-BE49-F238E27FC236}">
                <a16:creationId xmlns:a16="http://schemas.microsoft.com/office/drawing/2014/main" id="{32D5F2D0-3EC1-4A52-AD8E-E03A17B95D4F}"/>
              </a:ext>
            </a:extLst>
          </p:cNvPr>
          <p:cNvPicPr>
            <a:picLocks noChangeAspect="1"/>
          </p:cNvPicPr>
          <p:nvPr/>
        </p:nvPicPr>
        <p:blipFill rotWithShape="1">
          <a:blip r:embed="rId5"/>
          <a:srcRect l="21766" t="56798" r="41974" b="1655"/>
          <a:stretch/>
        </p:blipFill>
        <p:spPr>
          <a:xfrm>
            <a:off x="11661226" y="3294992"/>
            <a:ext cx="7204842" cy="3184636"/>
          </a:xfrm>
          <a:prstGeom prst="rect">
            <a:avLst/>
          </a:prstGeom>
        </p:spPr>
      </p:pic>
      <p:sp>
        <p:nvSpPr>
          <p:cNvPr id="13" name="화살표: 아래쪽 12">
            <a:extLst>
              <a:ext uri="{FF2B5EF4-FFF2-40B4-BE49-F238E27FC236}">
                <a16:creationId xmlns:a16="http://schemas.microsoft.com/office/drawing/2014/main" id="{C1238077-9A6A-4D99-A4F8-8E7ACC0459F9}"/>
              </a:ext>
            </a:extLst>
          </p:cNvPr>
          <p:cNvSpPr/>
          <p:nvPr/>
        </p:nvSpPr>
        <p:spPr>
          <a:xfrm>
            <a:off x="5105393" y="6369269"/>
            <a:ext cx="635877" cy="1268967"/>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CFC5D226-371C-4B07-A659-D7661C1293B7}"/>
              </a:ext>
            </a:extLst>
          </p:cNvPr>
          <p:cNvSpPr txBox="1"/>
          <p:nvPr/>
        </p:nvSpPr>
        <p:spPr>
          <a:xfrm>
            <a:off x="5943599" y="6819086"/>
            <a:ext cx="4002506" cy="369332"/>
          </a:xfrm>
          <a:prstGeom prst="rect">
            <a:avLst/>
          </a:prstGeom>
          <a:noFill/>
        </p:spPr>
        <p:txBody>
          <a:bodyPr wrap="square" rtlCol="0">
            <a:spAutoFit/>
          </a:bodyPr>
          <a:lstStyle/>
          <a:p>
            <a:r>
              <a:rPr lang="en-US" altLang="ko-KR" dirty="0">
                <a:latin typeface="12롯데마트드림Medium" panose="02020603020101020101" pitchFamily="18" charset="-127"/>
                <a:ea typeface="12롯데마트드림Medium" panose="02020603020101020101" pitchFamily="18" charset="-127"/>
              </a:rPr>
              <a:t>A </a:t>
            </a:r>
            <a:r>
              <a:rPr lang="ko-KR" altLang="en-US" dirty="0">
                <a:latin typeface="12롯데마트드림Medium" panose="02020603020101020101" pitchFamily="18" charset="-127"/>
                <a:ea typeface="12롯데마트드림Medium" panose="02020603020101020101" pitchFamily="18" charset="-127"/>
              </a:rPr>
              <a:t>사용자가</a:t>
            </a:r>
            <a:r>
              <a:rPr lang="en-US" altLang="ko-KR" dirty="0">
                <a:latin typeface="12롯데마트드림Medium" panose="02020603020101020101" pitchFamily="18" charset="-127"/>
                <a:ea typeface="12롯데마트드림Medium" panose="02020603020101020101" pitchFamily="18" charset="-127"/>
              </a:rPr>
              <a:t> A </a:t>
            </a:r>
            <a:r>
              <a:rPr lang="ko-KR" altLang="en-US" dirty="0">
                <a:latin typeface="12롯데마트드림Medium" panose="02020603020101020101" pitchFamily="18" charset="-127"/>
                <a:ea typeface="12롯데마트드림Medium" panose="02020603020101020101" pitchFamily="18" charset="-127"/>
              </a:rPr>
              <a:t>파일에 두번째 줄 수정 내용</a:t>
            </a:r>
          </a:p>
        </p:txBody>
      </p:sp>
      <p:sp>
        <p:nvSpPr>
          <p:cNvPr id="15" name="화살표: 아래쪽 14">
            <a:extLst>
              <a:ext uri="{FF2B5EF4-FFF2-40B4-BE49-F238E27FC236}">
                <a16:creationId xmlns:a16="http://schemas.microsoft.com/office/drawing/2014/main" id="{6AEBABE5-2609-42C1-81CB-19064748E376}"/>
              </a:ext>
            </a:extLst>
          </p:cNvPr>
          <p:cNvSpPr/>
          <p:nvPr/>
        </p:nvSpPr>
        <p:spPr>
          <a:xfrm>
            <a:off x="14906289" y="6369269"/>
            <a:ext cx="635877" cy="1268967"/>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57CB6D4A-BB8D-47F5-B795-8AF624F29F32}"/>
              </a:ext>
            </a:extLst>
          </p:cNvPr>
          <p:cNvSpPr txBox="1"/>
          <p:nvPr/>
        </p:nvSpPr>
        <p:spPr>
          <a:xfrm>
            <a:off x="15744495" y="6819086"/>
            <a:ext cx="4131673" cy="369332"/>
          </a:xfrm>
          <a:prstGeom prst="rect">
            <a:avLst/>
          </a:prstGeom>
          <a:noFill/>
        </p:spPr>
        <p:txBody>
          <a:bodyPr wrap="square" rtlCol="0">
            <a:spAutoFit/>
          </a:bodyPr>
          <a:lstStyle/>
          <a:p>
            <a:r>
              <a:rPr lang="en-US" altLang="ko-KR" dirty="0">
                <a:latin typeface="12롯데마트드림Medium" panose="02020603020101020101" pitchFamily="18" charset="-127"/>
                <a:ea typeface="12롯데마트드림Medium" panose="02020603020101020101" pitchFamily="18" charset="-127"/>
              </a:rPr>
              <a:t>B </a:t>
            </a:r>
            <a:r>
              <a:rPr lang="ko-KR" altLang="en-US" dirty="0">
                <a:latin typeface="12롯데마트드림Medium" panose="02020603020101020101" pitchFamily="18" charset="-127"/>
                <a:ea typeface="12롯데마트드림Medium" panose="02020603020101020101" pitchFamily="18" charset="-127"/>
              </a:rPr>
              <a:t>사용자가</a:t>
            </a:r>
            <a:r>
              <a:rPr lang="en-US" altLang="ko-KR" dirty="0">
                <a:latin typeface="12롯데마트드림Medium" panose="02020603020101020101" pitchFamily="18" charset="-127"/>
                <a:ea typeface="12롯데마트드림Medium" panose="02020603020101020101" pitchFamily="18" charset="-127"/>
              </a:rPr>
              <a:t> A </a:t>
            </a:r>
            <a:r>
              <a:rPr lang="ko-KR" altLang="en-US" dirty="0">
                <a:latin typeface="12롯데마트드림Medium" panose="02020603020101020101" pitchFamily="18" charset="-127"/>
                <a:ea typeface="12롯데마트드림Medium" panose="02020603020101020101" pitchFamily="18" charset="-127"/>
              </a:rPr>
              <a:t>파일에 두번째 줄 수정 내용</a:t>
            </a:r>
          </a:p>
        </p:txBody>
      </p:sp>
      <p:sp>
        <p:nvSpPr>
          <p:cNvPr id="19" name="직사각형 18">
            <a:extLst>
              <a:ext uri="{FF2B5EF4-FFF2-40B4-BE49-F238E27FC236}">
                <a16:creationId xmlns:a16="http://schemas.microsoft.com/office/drawing/2014/main" id="{BCB94576-881A-4B00-A028-45F2DE392E4B}"/>
              </a:ext>
            </a:extLst>
          </p:cNvPr>
          <p:cNvSpPr/>
          <p:nvPr/>
        </p:nvSpPr>
        <p:spPr>
          <a:xfrm>
            <a:off x="5318532" y="9285134"/>
            <a:ext cx="4111218" cy="249721"/>
          </a:xfrm>
          <a:prstGeom prst="rect">
            <a:avLst/>
          </a:prstGeom>
          <a:solidFill>
            <a:schemeClr val="accent6">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B2E62BE-6AE3-4B27-80B5-859FBEB7A2BA}"/>
              </a:ext>
            </a:extLst>
          </p:cNvPr>
          <p:cNvSpPr/>
          <p:nvPr/>
        </p:nvSpPr>
        <p:spPr>
          <a:xfrm>
            <a:off x="15187446" y="9298168"/>
            <a:ext cx="4053053" cy="236687"/>
          </a:xfrm>
          <a:prstGeom prst="rect">
            <a:avLst/>
          </a:prstGeom>
          <a:solidFill>
            <a:schemeClr val="accent6">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69A5CC21-5863-4E62-991E-39570EFFEE89}"/>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634537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533488B1-7EB0-4B2C-9589-985A40984D4C}"/>
              </a:ext>
            </a:extLst>
          </p:cNvPr>
          <p:cNvPicPr>
            <a:picLocks noChangeAspect="1"/>
          </p:cNvPicPr>
          <p:nvPr/>
        </p:nvPicPr>
        <p:blipFill rotWithShape="1">
          <a:blip r:embed="rId3"/>
          <a:srcRect r="6788" b="70673"/>
          <a:stretch/>
        </p:blipFill>
        <p:spPr>
          <a:xfrm>
            <a:off x="7291137" y="7370712"/>
            <a:ext cx="8523288" cy="2877223"/>
          </a:xfrm>
          <a:prstGeom prst="rect">
            <a:avLst/>
          </a:prstGeom>
        </p:spPr>
      </p:pic>
      <p:pic>
        <p:nvPicPr>
          <p:cNvPr id="7" name="그림 6">
            <a:extLst>
              <a:ext uri="{FF2B5EF4-FFF2-40B4-BE49-F238E27FC236}">
                <a16:creationId xmlns:a16="http://schemas.microsoft.com/office/drawing/2014/main" id="{E0B0941E-955B-4294-80A7-6BCD8EFFEB83}"/>
              </a:ext>
            </a:extLst>
          </p:cNvPr>
          <p:cNvPicPr>
            <a:picLocks noChangeAspect="1"/>
          </p:cNvPicPr>
          <p:nvPr/>
        </p:nvPicPr>
        <p:blipFill rotWithShape="1">
          <a:blip r:embed="rId4"/>
          <a:srcRect r="6788" b="70673"/>
          <a:stretch/>
        </p:blipFill>
        <p:spPr>
          <a:xfrm>
            <a:off x="11414104" y="3210430"/>
            <a:ext cx="8523288" cy="2877224"/>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pic>
        <p:nvPicPr>
          <p:cNvPr id="17" name="그림 16">
            <a:extLst>
              <a:ext uri="{FF2B5EF4-FFF2-40B4-BE49-F238E27FC236}">
                <a16:creationId xmlns:a16="http://schemas.microsoft.com/office/drawing/2014/main" id="{AFD2FF83-ED86-4470-AD83-EABACBEA9006}"/>
              </a:ext>
            </a:extLst>
          </p:cNvPr>
          <p:cNvPicPr>
            <a:picLocks noChangeAspect="1"/>
          </p:cNvPicPr>
          <p:nvPr/>
        </p:nvPicPr>
        <p:blipFill rotWithShape="1">
          <a:blip r:embed="rId5"/>
          <a:srcRect l="45157" t="8053" r="20788" b="49165"/>
          <a:stretch/>
        </p:blipFill>
        <p:spPr>
          <a:xfrm>
            <a:off x="1900315" y="3026979"/>
            <a:ext cx="6766520" cy="3279228"/>
          </a:xfrm>
          <a:prstGeom prst="rect">
            <a:avLst/>
          </a:prstGeom>
        </p:spPr>
      </p:pic>
      <p:sp>
        <p:nvSpPr>
          <p:cNvPr id="19" name="화살표: 아래쪽 18">
            <a:extLst>
              <a:ext uri="{FF2B5EF4-FFF2-40B4-BE49-F238E27FC236}">
                <a16:creationId xmlns:a16="http://schemas.microsoft.com/office/drawing/2014/main" id="{9EB3B60C-8BDE-484E-9710-2C7B1C800B00}"/>
              </a:ext>
            </a:extLst>
          </p:cNvPr>
          <p:cNvSpPr/>
          <p:nvPr/>
        </p:nvSpPr>
        <p:spPr>
          <a:xfrm rot="16200000">
            <a:off x="9669985" y="4124560"/>
            <a:ext cx="635877" cy="1261615"/>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DA39242E-88D9-4775-A7B5-7A08AFCF3BDE}"/>
              </a:ext>
            </a:extLst>
          </p:cNvPr>
          <p:cNvSpPr txBox="1"/>
          <p:nvPr/>
        </p:nvSpPr>
        <p:spPr>
          <a:xfrm>
            <a:off x="8509273" y="5151286"/>
            <a:ext cx="2941354" cy="646331"/>
          </a:xfrm>
          <a:prstGeom prst="rect">
            <a:avLst/>
          </a:prstGeom>
          <a:noFill/>
        </p:spPr>
        <p:txBody>
          <a:bodyPr wrap="square" rtlCol="0">
            <a:spAutoFit/>
          </a:bodyPr>
          <a:lstStyle/>
          <a:p>
            <a:pPr algn="ctr"/>
            <a:r>
              <a:rPr lang="en-US" altLang="ko-KR" dirty="0">
                <a:latin typeface="12롯데마트드림Medium" panose="02020603020101020101" pitchFamily="18" charset="-127"/>
                <a:ea typeface="12롯데마트드림Medium" panose="02020603020101020101" pitchFamily="18" charset="-127"/>
              </a:rPr>
              <a:t>A</a:t>
            </a:r>
            <a:r>
              <a:rPr lang="ko-KR" altLang="en-US" dirty="0">
                <a:latin typeface="12롯데마트드림Medium" panose="02020603020101020101" pitchFamily="18" charset="-127"/>
                <a:ea typeface="12롯데마트드림Medium" panose="02020603020101020101" pitchFamily="18" charset="-127"/>
              </a:rPr>
              <a:t>가 먼저</a:t>
            </a:r>
            <a:r>
              <a:rPr lang="en-US" altLang="ko-KR" dirty="0">
                <a:latin typeface="12롯데마트드림Medium" panose="02020603020101020101" pitchFamily="18" charset="-127"/>
                <a:ea typeface="12롯데마트드림Medium" panose="02020603020101020101" pitchFamily="18" charset="-127"/>
              </a:rPr>
              <a:t> Push </a:t>
            </a:r>
            <a:r>
              <a:rPr lang="ko-KR" altLang="en-US" dirty="0">
                <a:latin typeface="12롯데마트드림Medium" panose="02020603020101020101" pitchFamily="18" charset="-127"/>
                <a:ea typeface="12롯데마트드림Medium" panose="02020603020101020101" pitchFamily="18" charset="-127"/>
              </a:rPr>
              <a:t>후 </a:t>
            </a:r>
            <a:endParaRPr lang="en-US" altLang="ko-KR" dirty="0">
              <a:latin typeface="12롯데마트드림Medium" panose="02020603020101020101" pitchFamily="18" charset="-127"/>
              <a:ea typeface="12롯데마트드림Medium" panose="02020603020101020101" pitchFamily="18" charset="-127"/>
            </a:endParaRPr>
          </a:p>
          <a:p>
            <a:pPr algn="ctr"/>
            <a:r>
              <a:rPr lang="en-US" altLang="ko-KR" dirty="0">
                <a:latin typeface="12롯데마트드림Medium" panose="02020603020101020101" pitchFamily="18" charset="-127"/>
                <a:ea typeface="12롯데마트드림Medium" panose="02020603020101020101" pitchFamily="18" charset="-127"/>
              </a:rPr>
              <a:t>A </a:t>
            </a:r>
            <a:r>
              <a:rPr lang="ko-KR" altLang="en-US" dirty="0">
                <a:latin typeface="12롯데마트드림Medium" panose="02020603020101020101" pitchFamily="18" charset="-127"/>
                <a:ea typeface="12롯데마트드림Medium" panose="02020603020101020101" pitchFamily="18" charset="-127"/>
              </a:rPr>
              <a:t>저장소 상태</a:t>
            </a:r>
          </a:p>
        </p:txBody>
      </p:sp>
      <p:pic>
        <p:nvPicPr>
          <p:cNvPr id="21" name="그림 20">
            <a:extLst>
              <a:ext uri="{FF2B5EF4-FFF2-40B4-BE49-F238E27FC236}">
                <a16:creationId xmlns:a16="http://schemas.microsoft.com/office/drawing/2014/main" id="{D4C1B976-704A-4B5E-9B9C-25563F6F2A7F}"/>
              </a:ext>
            </a:extLst>
          </p:cNvPr>
          <p:cNvPicPr>
            <a:picLocks noChangeAspect="1"/>
          </p:cNvPicPr>
          <p:nvPr/>
        </p:nvPicPr>
        <p:blipFill rotWithShape="1">
          <a:blip r:embed="rId5"/>
          <a:srcRect l="45157" t="56113" r="42068" b="1104"/>
          <a:stretch/>
        </p:blipFill>
        <p:spPr>
          <a:xfrm>
            <a:off x="1970513" y="7052695"/>
            <a:ext cx="2538248" cy="3279228"/>
          </a:xfrm>
          <a:prstGeom prst="rect">
            <a:avLst/>
          </a:prstGeom>
        </p:spPr>
      </p:pic>
      <p:sp>
        <p:nvSpPr>
          <p:cNvPr id="22" name="화살표: 아래쪽 21">
            <a:extLst>
              <a:ext uri="{FF2B5EF4-FFF2-40B4-BE49-F238E27FC236}">
                <a16:creationId xmlns:a16="http://schemas.microsoft.com/office/drawing/2014/main" id="{265A9B9D-95B7-4BE6-BDDC-F6698DCDDA8F}"/>
              </a:ext>
            </a:extLst>
          </p:cNvPr>
          <p:cNvSpPr/>
          <p:nvPr/>
        </p:nvSpPr>
        <p:spPr>
          <a:xfrm rot="16200000">
            <a:off x="5594846" y="8174351"/>
            <a:ext cx="635877" cy="1261615"/>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050D5EB7-DC30-4884-8A6D-EE65F2093895}"/>
              </a:ext>
            </a:extLst>
          </p:cNvPr>
          <p:cNvSpPr txBox="1"/>
          <p:nvPr/>
        </p:nvSpPr>
        <p:spPr>
          <a:xfrm>
            <a:off x="4269848" y="9223254"/>
            <a:ext cx="3285871" cy="646331"/>
          </a:xfrm>
          <a:prstGeom prst="rect">
            <a:avLst/>
          </a:prstGeom>
          <a:noFill/>
        </p:spPr>
        <p:txBody>
          <a:bodyPr wrap="square" rtlCol="0">
            <a:spAutoFit/>
          </a:bodyPr>
          <a:lstStyle/>
          <a:p>
            <a:pPr algn="ctr"/>
            <a:r>
              <a:rPr lang="en-US" altLang="ko-KR" dirty="0">
                <a:latin typeface="12롯데마트드림Medium" panose="02020603020101020101" pitchFamily="18" charset="-127"/>
                <a:ea typeface="12롯데마트드림Medium" panose="02020603020101020101" pitchFamily="18" charset="-127"/>
              </a:rPr>
              <a:t>A</a:t>
            </a:r>
            <a:r>
              <a:rPr lang="ko-KR" altLang="en-US" dirty="0">
                <a:latin typeface="12롯데마트드림Medium" panose="02020603020101020101" pitchFamily="18" charset="-127"/>
                <a:ea typeface="12롯데마트드림Medium" panose="02020603020101020101" pitchFamily="18" charset="-127"/>
              </a:rPr>
              <a:t>가 먼저</a:t>
            </a:r>
            <a:r>
              <a:rPr lang="en-US" altLang="ko-KR" dirty="0">
                <a:latin typeface="12롯데마트드림Medium" panose="02020603020101020101" pitchFamily="18" charset="-127"/>
                <a:ea typeface="12롯데마트드림Medium" panose="02020603020101020101" pitchFamily="18" charset="-127"/>
              </a:rPr>
              <a:t> Push </a:t>
            </a:r>
            <a:r>
              <a:rPr lang="ko-KR" altLang="en-US" dirty="0">
                <a:latin typeface="12롯데마트드림Medium" panose="02020603020101020101" pitchFamily="18" charset="-127"/>
                <a:ea typeface="12롯데마트드림Medium" panose="02020603020101020101" pitchFamily="18" charset="-127"/>
              </a:rPr>
              <a:t>후 </a:t>
            </a:r>
            <a:endParaRPr lang="en-US" altLang="ko-KR" dirty="0">
              <a:latin typeface="12롯데마트드림Medium" panose="02020603020101020101" pitchFamily="18" charset="-127"/>
              <a:ea typeface="12롯데마트드림Medium" panose="02020603020101020101" pitchFamily="18" charset="-127"/>
            </a:endParaRPr>
          </a:p>
          <a:p>
            <a:pPr algn="ctr"/>
            <a:r>
              <a:rPr lang="en-US" altLang="ko-KR" dirty="0">
                <a:latin typeface="12롯데마트드림Medium" panose="02020603020101020101" pitchFamily="18" charset="-127"/>
                <a:ea typeface="12롯데마트드림Medium" panose="02020603020101020101" pitchFamily="18" charset="-127"/>
              </a:rPr>
              <a:t>B </a:t>
            </a:r>
            <a:r>
              <a:rPr lang="ko-KR" altLang="en-US" dirty="0">
                <a:latin typeface="12롯데마트드림Medium" panose="02020603020101020101" pitchFamily="18" charset="-127"/>
                <a:ea typeface="12롯데마트드림Medium" panose="02020603020101020101" pitchFamily="18" charset="-127"/>
              </a:rPr>
              <a:t>저장소 상태</a:t>
            </a:r>
          </a:p>
        </p:txBody>
      </p:sp>
      <p:sp>
        <p:nvSpPr>
          <p:cNvPr id="8" name="TextBox 7">
            <a:extLst>
              <a:ext uri="{FF2B5EF4-FFF2-40B4-BE49-F238E27FC236}">
                <a16:creationId xmlns:a16="http://schemas.microsoft.com/office/drawing/2014/main" id="{232ADC58-8C11-4269-A13F-058B3A0AC289}"/>
              </a:ext>
            </a:extLst>
          </p:cNvPr>
          <p:cNvSpPr txBox="1"/>
          <p:nvPr/>
        </p:nvSpPr>
        <p:spPr>
          <a:xfrm>
            <a:off x="15885748" y="8658822"/>
            <a:ext cx="3465951" cy="461665"/>
          </a:xfrm>
          <a:prstGeom prst="rect">
            <a:avLst/>
          </a:prstGeom>
          <a:noFill/>
        </p:spPr>
        <p:txBody>
          <a:bodyPr wrap="square" rtlCol="0">
            <a:spAutoFit/>
          </a:bodyPr>
          <a:lstStyle/>
          <a:p>
            <a:pPr algn="ctr"/>
            <a:r>
              <a:rPr lang="en-US" altLang="ko-KR" sz="2400" b="1" dirty="0">
                <a:solidFill>
                  <a:schemeClr val="accent6"/>
                </a:solidFill>
                <a:latin typeface="12롯데마트드림Bold" panose="02020603020101020101" pitchFamily="18" charset="-127"/>
                <a:ea typeface="12롯데마트드림Bold" panose="02020603020101020101" pitchFamily="18" charset="-127"/>
              </a:rPr>
              <a:t>A</a:t>
            </a:r>
            <a:r>
              <a:rPr lang="ko-KR" altLang="en-US" sz="2400" b="1" dirty="0">
                <a:solidFill>
                  <a:schemeClr val="accent6"/>
                </a:solidFill>
                <a:latin typeface="12롯데마트드림Bold" panose="02020603020101020101" pitchFamily="18" charset="-127"/>
                <a:ea typeface="12롯데마트드림Bold" panose="02020603020101020101" pitchFamily="18" charset="-127"/>
              </a:rPr>
              <a:t>와 무관하게 변동 없음</a:t>
            </a:r>
          </a:p>
        </p:txBody>
      </p:sp>
      <p:sp>
        <p:nvSpPr>
          <p:cNvPr id="13" name="직사각형 12">
            <a:extLst>
              <a:ext uri="{FF2B5EF4-FFF2-40B4-BE49-F238E27FC236}">
                <a16:creationId xmlns:a16="http://schemas.microsoft.com/office/drawing/2014/main" id="{ACA7725D-F7D0-4CB3-8FA7-B9F09E078376}"/>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384722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40370E83-CE1A-4C2E-BF6C-AC162C43A5F2}"/>
              </a:ext>
            </a:extLst>
          </p:cNvPr>
          <p:cNvPicPr>
            <a:picLocks noChangeAspect="1"/>
          </p:cNvPicPr>
          <p:nvPr/>
        </p:nvPicPr>
        <p:blipFill rotWithShape="1">
          <a:blip r:embed="rId3"/>
          <a:srcRect l="37962" t="3126" r="9312" b="76530"/>
          <a:stretch/>
        </p:blipFill>
        <p:spPr>
          <a:xfrm>
            <a:off x="3075064" y="3507400"/>
            <a:ext cx="4821266" cy="1995920"/>
          </a:xfrm>
          <a:prstGeom prst="rect">
            <a:avLst/>
          </a:prstGeom>
        </p:spPr>
      </p:pic>
      <p:pic>
        <p:nvPicPr>
          <p:cNvPr id="24" name="그림 23">
            <a:extLst>
              <a:ext uri="{FF2B5EF4-FFF2-40B4-BE49-F238E27FC236}">
                <a16:creationId xmlns:a16="http://schemas.microsoft.com/office/drawing/2014/main" id="{3869EC28-C737-4CFE-8945-8AAA942AEFE5}"/>
              </a:ext>
            </a:extLst>
          </p:cNvPr>
          <p:cNvPicPr>
            <a:picLocks noChangeAspect="1"/>
          </p:cNvPicPr>
          <p:nvPr/>
        </p:nvPicPr>
        <p:blipFill rotWithShape="1">
          <a:blip r:embed="rId4"/>
          <a:srcRect l="65894" t="58275" r="21005" b="2016"/>
          <a:stretch/>
        </p:blipFill>
        <p:spPr>
          <a:xfrm>
            <a:off x="9056733" y="6710657"/>
            <a:ext cx="2620347" cy="3157225"/>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pic>
        <p:nvPicPr>
          <p:cNvPr id="17" name="그림 16">
            <a:extLst>
              <a:ext uri="{FF2B5EF4-FFF2-40B4-BE49-F238E27FC236}">
                <a16:creationId xmlns:a16="http://schemas.microsoft.com/office/drawing/2014/main" id="{AFD2FF83-ED86-4470-AD83-EABACBEA9006}"/>
              </a:ext>
            </a:extLst>
          </p:cNvPr>
          <p:cNvPicPr>
            <a:picLocks noChangeAspect="1"/>
          </p:cNvPicPr>
          <p:nvPr/>
        </p:nvPicPr>
        <p:blipFill rotWithShape="1">
          <a:blip r:embed="rId5"/>
          <a:srcRect l="65980" t="8054" r="20788" b="49208"/>
          <a:stretch/>
        </p:blipFill>
        <p:spPr>
          <a:xfrm>
            <a:off x="9047925" y="2930686"/>
            <a:ext cx="2629156" cy="3275908"/>
          </a:xfrm>
          <a:prstGeom prst="rect">
            <a:avLst/>
          </a:prstGeom>
        </p:spPr>
      </p:pic>
      <p:sp>
        <p:nvSpPr>
          <p:cNvPr id="22" name="화살표: 아래쪽 21">
            <a:extLst>
              <a:ext uri="{FF2B5EF4-FFF2-40B4-BE49-F238E27FC236}">
                <a16:creationId xmlns:a16="http://schemas.microsoft.com/office/drawing/2014/main" id="{265A9B9D-95B7-4BE6-BDDC-F6698DCDDA8F}"/>
              </a:ext>
            </a:extLst>
          </p:cNvPr>
          <p:cNvSpPr/>
          <p:nvPr/>
        </p:nvSpPr>
        <p:spPr>
          <a:xfrm rot="16200000">
            <a:off x="12337935" y="7608550"/>
            <a:ext cx="635877" cy="1089765"/>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3A84E175-6539-49A4-BD96-B72C567D633F}"/>
              </a:ext>
            </a:extLst>
          </p:cNvPr>
          <p:cNvPicPr>
            <a:picLocks noChangeAspect="1"/>
          </p:cNvPicPr>
          <p:nvPr/>
        </p:nvPicPr>
        <p:blipFill rotWithShape="1">
          <a:blip r:embed="rId5"/>
          <a:srcRect l="45157" t="56113" r="42068" b="1104"/>
          <a:stretch/>
        </p:blipFill>
        <p:spPr>
          <a:xfrm>
            <a:off x="4216573" y="6710657"/>
            <a:ext cx="2538248" cy="3279228"/>
          </a:xfrm>
          <a:prstGeom prst="rect">
            <a:avLst/>
          </a:prstGeom>
        </p:spPr>
      </p:pic>
      <p:sp>
        <p:nvSpPr>
          <p:cNvPr id="15" name="화살표: 아래쪽 14">
            <a:extLst>
              <a:ext uri="{FF2B5EF4-FFF2-40B4-BE49-F238E27FC236}">
                <a16:creationId xmlns:a16="http://schemas.microsoft.com/office/drawing/2014/main" id="{CFB91F44-F062-461F-BCC8-5CEA3A6270ED}"/>
              </a:ext>
            </a:extLst>
          </p:cNvPr>
          <p:cNvSpPr/>
          <p:nvPr/>
        </p:nvSpPr>
        <p:spPr>
          <a:xfrm rot="10800000">
            <a:off x="5167758" y="5772728"/>
            <a:ext cx="635877" cy="867731"/>
          </a:xfrm>
          <a:prstGeom prst="downArrow">
            <a:avLst>
              <a:gd name="adj1" fmla="val 44739"/>
              <a:gd name="adj2" fmla="val 519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538261A-BBC0-41E3-B99C-9337E07B4C84}"/>
              </a:ext>
            </a:extLst>
          </p:cNvPr>
          <p:cNvSpPr txBox="1"/>
          <p:nvPr/>
        </p:nvSpPr>
        <p:spPr>
          <a:xfrm>
            <a:off x="5826408" y="6007723"/>
            <a:ext cx="2069921"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현재 </a:t>
            </a:r>
            <a:r>
              <a:rPr lang="en-US" altLang="ko-KR" dirty="0">
                <a:latin typeface="12롯데마트드림Medium" panose="02020603020101020101" pitchFamily="18" charset="-127"/>
                <a:ea typeface="12롯데마트드림Medium" panose="02020603020101020101" pitchFamily="18" charset="-127"/>
              </a:rPr>
              <a:t>B </a:t>
            </a:r>
            <a:r>
              <a:rPr lang="ko-KR" altLang="en-US" dirty="0">
                <a:latin typeface="12롯데마트드림Medium" panose="02020603020101020101" pitchFamily="18" charset="-127"/>
                <a:ea typeface="12롯데마트드림Medium" panose="02020603020101020101" pitchFamily="18" charset="-127"/>
              </a:rPr>
              <a:t>저장소 상태</a:t>
            </a:r>
          </a:p>
        </p:txBody>
      </p:sp>
      <p:sp>
        <p:nvSpPr>
          <p:cNvPr id="18" name="TextBox 17">
            <a:extLst>
              <a:ext uri="{FF2B5EF4-FFF2-40B4-BE49-F238E27FC236}">
                <a16:creationId xmlns:a16="http://schemas.microsoft.com/office/drawing/2014/main" id="{8CA7F8F7-F7FC-4283-BC51-97C9848B27FB}"/>
              </a:ext>
            </a:extLst>
          </p:cNvPr>
          <p:cNvSpPr txBox="1"/>
          <p:nvPr/>
        </p:nvSpPr>
        <p:spPr>
          <a:xfrm>
            <a:off x="11773967" y="8514255"/>
            <a:ext cx="1763813"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현재 </a:t>
            </a:r>
            <a:r>
              <a:rPr lang="en-US" altLang="ko-KR" dirty="0">
                <a:latin typeface="12롯데마트드림Medium" panose="02020603020101020101" pitchFamily="18" charset="-127"/>
                <a:ea typeface="12롯데마트드림Medium" panose="02020603020101020101" pitchFamily="18" charset="-127"/>
              </a:rPr>
              <a:t>B </a:t>
            </a:r>
            <a:r>
              <a:rPr lang="ko-KR" altLang="en-US" dirty="0">
                <a:latin typeface="12롯데마트드림Medium" panose="02020603020101020101" pitchFamily="18" charset="-127"/>
                <a:ea typeface="12롯데마트드림Medium" panose="02020603020101020101" pitchFamily="18" charset="-127"/>
              </a:rPr>
              <a:t>상태</a:t>
            </a:r>
          </a:p>
        </p:txBody>
      </p:sp>
      <p:sp>
        <p:nvSpPr>
          <p:cNvPr id="9" name="TextBox 8">
            <a:extLst>
              <a:ext uri="{FF2B5EF4-FFF2-40B4-BE49-F238E27FC236}">
                <a16:creationId xmlns:a16="http://schemas.microsoft.com/office/drawing/2014/main" id="{D6003F37-6D56-45C8-A054-1A698BC42850}"/>
              </a:ext>
            </a:extLst>
          </p:cNvPr>
          <p:cNvSpPr txBox="1"/>
          <p:nvPr/>
        </p:nvSpPr>
        <p:spPr>
          <a:xfrm>
            <a:off x="13978992" y="9620553"/>
            <a:ext cx="6272463" cy="369332"/>
          </a:xfrm>
          <a:prstGeom prst="rect">
            <a:avLst/>
          </a:prstGeom>
          <a:noFill/>
        </p:spPr>
        <p:txBody>
          <a:bodyPr wrap="square" rtlCol="0">
            <a:spAutoFit/>
          </a:bodyPr>
          <a:lstStyle/>
          <a:p>
            <a:pPr algn="ctr"/>
            <a:r>
              <a:rPr lang="en-US" altLang="ko-KR" dirty="0">
                <a:highlight>
                  <a:srgbClr val="FFFF00"/>
                </a:highlight>
                <a:latin typeface="12롯데마트드림Bold" panose="02020603020101020101" pitchFamily="18" charset="-127"/>
                <a:ea typeface="12롯데마트드림Bold" panose="02020603020101020101" pitchFamily="18" charset="-127"/>
              </a:rPr>
              <a:t>2</a:t>
            </a:r>
            <a:r>
              <a:rPr lang="ko-KR" altLang="en-US" dirty="0">
                <a:highlight>
                  <a:srgbClr val="FFFF00"/>
                </a:highlight>
                <a:latin typeface="12롯데마트드림Bold" panose="02020603020101020101" pitchFamily="18" charset="-127"/>
                <a:ea typeface="12롯데마트드림Bold" panose="02020603020101020101" pitchFamily="18" charset="-127"/>
              </a:rPr>
              <a:t>번 과정을 했지만 에러가 발생해 </a:t>
            </a:r>
            <a:r>
              <a:rPr lang="en-US" altLang="ko-KR" dirty="0">
                <a:highlight>
                  <a:srgbClr val="FFFF00"/>
                </a:highlight>
                <a:latin typeface="12롯데마트드림Bold" panose="02020603020101020101" pitchFamily="18" charset="-127"/>
                <a:ea typeface="12롯데마트드림Bold" panose="02020603020101020101" pitchFamily="18" charset="-127"/>
              </a:rPr>
              <a:t>merge</a:t>
            </a:r>
            <a:r>
              <a:rPr lang="ko-KR" altLang="en-US" dirty="0">
                <a:highlight>
                  <a:srgbClr val="FFFF00"/>
                </a:highlight>
                <a:latin typeface="12롯데마트드림Bold" panose="02020603020101020101" pitchFamily="18" charset="-127"/>
                <a:ea typeface="12롯데마트드림Bold" panose="02020603020101020101" pitchFamily="18" charset="-127"/>
              </a:rPr>
              <a:t>가 되지 않았다</a:t>
            </a:r>
            <a:endParaRPr lang="ko-KR" altLang="en-US" dirty="0">
              <a:latin typeface="12롯데마트드림Bold" panose="02020603020101020101" pitchFamily="18" charset="-127"/>
              <a:ea typeface="12롯데마트드림Bold" panose="02020603020101020101" pitchFamily="18" charset="-127"/>
            </a:endParaRPr>
          </a:p>
        </p:txBody>
      </p:sp>
      <p:pic>
        <p:nvPicPr>
          <p:cNvPr id="26" name="그림 25">
            <a:extLst>
              <a:ext uri="{FF2B5EF4-FFF2-40B4-BE49-F238E27FC236}">
                <a16:creationId xmlns:a16="http://schemas.microsoft.com/office/drawing/2014/main" id="{45463972-74E9-481A-B10B-652E45BC7951}"/>
              </a:ext>
            </a:extLst>
          </p:cNvPr>
          <p:cNvPicPr>
            <a:picLocks noChangeAspect="1"/>
          </p:cNvPicPr>
          <p:nvPr/>
        </p:nvPicPr>
        <p:blipFill rotWithShape="1">
          <a:blip r:embed="rId4"/>
          <a:srcRect l="57932" t="55742" r="34631" b="11063"/>
          <a:stretch/>
        </p:blipFill>
        <p:spPr>
          <a:xfrm>
            <a:off x="7188731" y="6833820"/>
            <a:ext cx="1487559" cy="2639224"/>
          </a:xfrm>
          <a:prstGeom prst="rect">
            <a:avLst/>
          </a:prstGeom>
        </p:spPr>
      </p:pic>
      <p:pic>
        <p:nvPicPr>
          <p:cNvPr id="3" name="그림 2">
            <a:extLst>
              <a:ext uri="{FF2B5EF4-FFF2-40B4-BE49-F238E27FC236}">
                <a16:creationId xmlns:a16="http://schemas.microsoft.com/office/drawing/2014/main" id="{FA9ECA8F-447C-48EB-B4E6-6990F3CB0B5D}"/>
              </a:ext>
            </a:extLst>
          </p:cNvPr>
          <p:cNvPicPr>
            <a:picLocks noChangeAspect="1"/>
          </p:cNvPicPr>
          <p:nvPr/>
        </p:nvPicPr>
        <p:blipFill rotWithShape="1">
          <a:blip r:embed="rId6"/>
          <a:srcRect l="5885" t="3976" r="5781" b="66609"/>
          <a:stretch/>
        </p:blipFill>
        <p:spPr>
          <a:xfrm>
            <a:off x="13499680" y="6833820"/>
            <a:ext cx="7387140" cy="2639224"/>
          </a:xfrm>
          <a:prstGeom prst="rect">
            <a:avLst/>
          </a:prstGeom>
        </p:spPr>
      </p:pic>
      <p:sp>
        <p:nvSpPr>
          <p:cNvPr id="5" name="TextBox 4">
            <a:extLst>
              <a:ext uri="{FF2B5EF4-FFF2-40B4-BE49-F238E27FC236}">
                <a16:creationId xmlns:a16="http://schemas.microsoft.com/office/drawing/2014/main" id="{6D1C22BB-7712-4C13-A133-1EDE1983945D}"/>
              </a:ext>
            </a:extLst>
          </p:cNvPr>
          <p:cNvSpPr txBox="1"/>
          <p:nvPr/>
        </p:nvSpPr>
        <p:spPr>
          <a:xfrm>
            <a:off x="12919851" y="4151417"/>
            <a:ext cx="7966969" cy="707886"/>
          </a:xfrm>
          <a:prstGeom prst="rect">
            <a:avLst/>
          </a:prstGeom>
          <a:noFill/>
        </p:spPr>
        <p:txBody>
          <a:bodyPr wrap="square" rtlCol="0">
            <a:spAutoFit/>
          </a:bodyPr>
          <a:lstStyle/>
          <a:p>
            <a:pPr algn="ctr"/>
            <a:r>
              <a:rPr lang="en-US" altLang="ko-KR" sz="4000" dirty="0">
                <a:latin typeface="CookieRun Bold" panose="020B0600000101010101" pitchFamily="50" charset="-127"/>
                <a:ea typeface="CookieRun Bold" panose="020B0600000101010101" pitchFamily="50" charset="-127"/>
              </a:rPr>
              <a:t>git </a:t>
            </a:r>
            <a:r>
              <a:rPr lang="ko-KR" altLang="en-US" sz="4000" dirty="0">
                <a:latin typeface="CookieRun Bold" panose="020B0600000101010101" pitchFamily="50" charset="-127"/>
                <a:ea typeface="CookieRun Bold" panose="020B0600000101010101" pitchFamily="50" charset="-127"/>
              </a:rPr>
              <a:t>이 왜 자동으로 합쳐주지 않지</a:t>
            </a:r>
            <a:r>
              <a:rPr lang="en-US" altLang="ko-KR" sz="4000" dirty="0">
                <a:latin typeface="CookieRun Bold" panose="020B0600000101010101" pitchFamily="50" charset="-127"/>
                <a:ea typeface="CookieRun Bold" panose="020B0600000101010101" pitchFamily="50" charset="-127"/>
              </a:rPr>
              <a:t>?</a:t>
            </a:r>
            <a:endParaRPr lang="ko-KR" altLang="en-US" sz="4000" dirty="0">
              <a:latin typeface="CookieRun Bold" panose="020B0600000101010101" pitchFamily="50" charset="-127"/>
              <a:ea typeface="CookieRun Bold" panose="020B0600000101010101" pitchFamily="50" charset="-127"/>
            </a:endParaRPr>
          </a:p>
        </p:txBody>
      </p:sp>
      <p:sp>
        <p:nvSpPr>
          <p:cNvPr id="20" name="직사각형 19">
            <a:extLst>
              <a:ext uri="{FF2B5EF4-FFF2-40B4-BE49-F238E27FC236}">
                <a16:creationId xmlns:a16="http://schemas.microsoft.com/office/drawing/2014/main" id="{5E2B8BB4-F528-4CE3-845A-413B289BAE93}"/>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94343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950107" y="4270654"/>
            <a:ext cx="13222113" cy="923330"/>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GIT</a:t>
            </a:r>
            <a:r>
              <a:rPr lang="ko-KR" altLang="en-US" sz="5400" b="1" dirty="0">
                <a:latin typeface="CookieRun Black" panose="020B0600000101010101" pitchFamily="50" charset="-127"/>
                <a:ea typeface="CookieRun Black" panose="020B0600000101010101" pitchFamily="50" charset="-127"/>
              </a:rPr>
              <a:t> 만의 파일 추적이 가능한 비법이 뭔가요</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sp>
        <p:nvSpPr>
          <p:cNvPr id="2" name="TextBox 1">
            <a:extLst>
              <a:ext uri="{FF2B5EF4-FFF2-40B4-BE49-F238E27FC236}">
                <a16:creationId xmlns:a16="http://schemas.microsoft.com/office/drawing/2014/main" id="{267E6F4F-7D6A-4B42-9ADF-3666D3D33BDA}"/>
              </a:ext>
            </a:extLst>
          </p:cNvPr>
          <p:cNvSpPr txBox="1"/>
          <p:nvPr/>
        </p:nvSpPr>
        <p:spPr>
          <a:xfrm>
            <a:off x="8352692" y="5978814"/>
            <a:ext cx="3664790" cy="830997"/>
          </a:xfrm>
          <a:prstGeom prst="rect">
            <a:avLst/>
          </a:prstGeom>
          <a:noFill/>
        </p:spPr>
        <p:txBody>
          <a:bodyPr wrap="square" rtlCol="0">
            <a:spAutoFit/>
          </a:bodyPr>
          <a:lstStyle/>
          <a:p>
            <a:pPr algn="ctr"/>
            <a:r>
              <a:rPr lang="en-US" altLang="ko-KR" sz="4800" dirty="0">
                <a:highlight>
                  <a:srgbClr val="FFFF00"/>
                </a:highlight>
                <a:latin typeface="12롯데마트드림Bold" panose="02020603020101020101" pitchFamily="18" charset="-127"/>
                <a:ea typeface="12롯데마트드림Bold" panose="02020603020101020101" pitchFamily="18" charset="-127"/>
              </a:rPr>
              <a:t>Delta</a:t>
            </a:r>
            <a:endParaRPr lang="ko-KR" altLang="en-US" sz="4800" dirty="0">
              <a:highlight>
                <a:srgbClr val="FFFF00"/>
              </a:highlight>
              <a:latin typeface="12롯데마트드림Bold" panose="02020603020101020101" pitchFamily="18" charset="-127"/>
              <a:ea typeface="12롯데마트드림Bold" panose="02020603020101020101" pitchFamily="18" charset="-127"/>
            </a:endParaRPr>
          </a:p>
        </p:txBody>
      </p:sp>
    </p:spTree>
    <p:extLst>
      <p:ext uri="{BB962C8B-B14F-4D97-AF65-F5344CB8AC3E}">
        <p14:creationId xmlns:p14="http://schemas.microsoft.com/office/powerpoint/2010/main" val="33246230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12" name="TextBox 11">
            <a:extLst>
              <a:ext uri="{FF2B5EF4-FFF2-40B4-BE49-F238E27FC236}">
                <a16:creationId xmlns:a16="http://schemas.microsoft.com/office/drawing/2014/main" id="{FD2C30C9-43F2-4572-B66D-7530528ED442}"/>
              </a:ext>
            </a:extLst>
          </p:cNvPr>
          <p:cNvSpPr txBox="1"/>
          <p:nvPr/>
        </p:nvSpPr>
        <p:spPr>
          <a:xfrm>
            <a:off x="1668235" y="2491352"/>
            <a:ext cx="6866165"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3-way merge</a:t>
            </a:r>
            <a:r>
              <a:rPr lang="ko-KR" altLang="en-US" sz="2800" b="1" dirty="0">
                <a:latin typeface="12롯데마트드림Bold" panose="02020603020101020101" pitchFamily="18" charset="-127"/>
                <a:ea typeface="12롯데마트드림Bold" panose="02020603020101020101" pitchFamily="18" charset="-127"/>
              </a:rPr>
              <a:t>를 시도했지만 충돌 발생</a:t>
            </a:r>
          </a:p>
        </p:txBody>
      </p:sp>
      <p:pic>
        <p:nvPicPr>
          <p:cNvPr id="7" name="그림 6">
            <a:extLst>
              <a:ext uri="{FF2B5EF4-FFF2-40B4-BE49-F238E27FC236}">
                <a16:creationId xmlns:a16="http://schemas.microsoft.com/office/drawing/2014/main" id="{C6BC5533-A203-496F-838A-9B14EFF34C35}"/>
              </a:ext>
            </a:extLst>
          </p:cNvPr>
          <p:cNvPicPr>
            <a:picLocks noChangeAspect="1"/>
          </p:cNvPicPr>
          <p:nvPr/>
        </p:nvPicPr>
        <p:blipFill>
          <a:blip r:embed="rId3"/>
          <a:stretch>
            <a:fillRect/>
          </a:stretch>
        </p:blipFill>
        <p:spPr>
          <a:xfrm>
            <a:off x="1065892" y="3368765"/>
            <a:ext cx="9877880" cy="5734759"/>
          </a:xfrm>
          <a:prstGeom prst="rect">
            <a:avLst/>
          </a:prstGeom>
        </p:spPr>
      </p:pic>
      <p:sp>
        <p:nvSpPr>
          <p:cNvPr id="24" name="같음 기호 23">
            <a:extLst>
              <a:ext uri="{FF2B5EF4-FFF2-40B4-BE49-F238E27FC236}">
                <a16:creationId xmlns:a16="http://schemas.microsoft.com/office/drawing/2014/main" id="{A1BFAE59-6AD6-40E3-B9DA-7F935D4B0478}"/>
              </a:ext>
            </a:extLst>
          </p:cNvPr>
          <p:cNvSpPr/>
          <p:nvPr/>
        </p:nvSpPr>
        <p:spPr>
          <a:xfrm>
            <a:off x="10583862" y="5409406"/>
            <a:ext cx="1349828" cy="1136537"/>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8" name="그림 7">
            <a:extLst>
              <a:ext uri="{FF2B5EF4-FFF2-40B4-BE49-F238E27FC236}">
                <a16:creationId xmlns:a16="http://schemas.microsoft.com/office/drawing/2014/main" id="{2B350C95-57A4-402B-A0D3-70939A80B3D3}"/>
              </a:ext>
            </a:extLst>
          </p:cNvPr>
          <p:cNvPicPr>
            <a:picLocks noChangeAspect="1"/>
          </p:cNvPicPr>
          <p:nvPr/>
        </p:nvPicPr>
        <p:blipFill>
          <a:blip r:embed="rId4"/>
          <a:stretch>
            <a:fillRect/>
          </a:stretch>
        </p:blipFill>
        <p:spPr>
          <a:xfrm>
            <a:off x="12546466" y="3574934"/>
            <a:ext cx="7197500" cy="5220722"/>
          </a:xfrm>
          <a:prstGeom prst="rect">
            <a:avLst/>
          </a:prstGeom>
        </p:spPr>
      </p:pic>
      <p:sp>
        <p:nvSpPr>
          <p:cNvPr id="9" name="직사각형 8">
            <a:extLst>
              <a:ext uri="{FF2B5EF4-FFF2-40B4-BE49-F238E27FC236}">
                <a16:creationId xmlns:a16="http://schemas.microsoft.com/office/drawing/2014/main" id="{02532219-791F-4333-B5A4-0053AB6420B8}"/>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40039714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12" name="TextBox 11">
            <a:extLst>
              <a:ext uri="{FF2B5EF4-FFF2-40B4-BE49-F238E27FC236}">
                <a16:creationId xmlns:a16="http://schemas.microsoft.com/office/drawing/2014/main" id="{FD2C30C9-43F2-4572-B66D-7530528ED442}"/>
              </a:ext>
            </a:extLst>
          </p:cNvPr>
          <p:cNvSpPr txBox="1"/>
          <p:nvPr/>
        </p:nvSpPr>
        <p:spPr>
          <a:xfrm>
            <a:off x="1668236" y="2491353"/>
            <a:ext cx="6732814"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3-way merge</a:t>
            </a:r>
            <a:r>
              <a:rPr lang="ko-KR" altLang="en-US" sz="2800" b="1" dirty="0">
                <a:latin typeface="12롯데마트드림Bold" panose="02020603020101020101" pitchFamily="18" charset="-127"/>
                <a:ea typeface="12롯데마트드림Bold" panose="02020603020101020101" pitchFamily="18" charset="-127"/>
              </a:rPr>
              <a:t>가 출동이 발생하는 이유</a:t>
            </a:r>
          </a:p>
        </p:txBody>
      </p:sp>
      <p:cxnSp>
        <p:nvCxnSpPr>
          <p:cNvPr id="15" name="직선 연결선 14">
            <a:extLst>
              <a:ext uri="{FF2B5EF4-FFF2-40B4-BE49-F238E27FC236}">
                <a16:creationId xmlns:a16="http://schemas.microsoft.com/office/drawing/2014/main" id="{6FB5BFA8-1186-4AA7-A97C-980DFD239F3C}"/>
              </a:ext>
            </a:extLst>
          </p:cNvPr>
          <p:cNvCxnSpPr>
            <a:cxnSpLocks/>
          </p:cNvCxnSpPr>
          <p:nvPr/>
        </p:nvCxnSpPr>
        <p:spPr>
          <a:xfrm>
            <a:off x="2391229" y="6129878"/>
            <a:ext cx="11150600" cy="0"/>
          </a:xfrm>
          <a:prstGeom prst="line">
            <a:avLst/>
          </a:prstGeom>
          <a:ln w="76200">
            <a:solidFill>
              <a:srgbClr val="A7CD8E"/>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0761F6D3-2ED1-409D-82AA-B1F2CBB91458}"/>
              </a:ext>
            </a:extLst>
          </p:cNvPr>
          <p:cNvCxnSpPr>
            <a:cxnSpLocks/>
          </p:cNvCxnSpPr>
          <p:nvPr/>
        </p:nvCxnSpPr>
        <p:spPr>
          <a:xfrm>
            <a:off x="8125279" y="6568028"/>
            <a:ext cx="11556092" cy="0"/>
          </a:xfrm>
          <a:prstGeom prst="line">
            <a:avLst/>
          </a:prstGeom>
          <a:ln w="76200">
            <a:solidFill>
              <a:srgbClr val="BFCFEB"/>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60A4C2F4-AA14-4D74-A679-8ADC9E351F31}"/>
              </a:ext>
            </a:extLst>
          </p:cNvPr>
          <p:cNvCxnSpPr>
            <a:cxnSpLocks/>
          </p:cNvCxnSpPr>
          <p:nvPr/>
        </p:nvCxnSpPr>
        <p:spPr>
          <a:xfrm>
            <a:off x="5745616" y="7939628"/>
            <a:ext cx="9262155" cy="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1F80662E-72B8-4D1D-AFA5-8FBA4AC3B1AA}"/>
              </a:ext>
            </a:extLst>
          </p:cNvPr>
          <p:cNvCxnSpPr>
            <a:cxnSpLocks/>
          </p:cNvCxnSpPr>
          <p:nvPr/>
        </p:nvCxnSpPr>
        <p:spPr>
          <a:xfrm>
            <a:off x="6658429" y="6129878"/>
            <a:ext cx="0" cy="1676400"/>
          </a:xfrm>
          <a:prstGeom prst="straightConnector1">
            <a:avLst/>
          </a:prstGeom>
          <a:ln w="76200">
            <a:solidFill>
              <a:srgbClr val="A7CD8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9367E793-CDBC-4890-A82A-B9424818458B}"/>
              </a:ext>
            </a:extLst>
          </p:cNvPr>
          <p:cNvCxnSpPr>
            <a:cxnSpLocks/>
          </p:cNvCxnSpPr>
          <p:nvPr/>
        </p:nvCxnSpPr>
        <p:spPr>
          <a:xfrm>
            <a:off x="13664293" y="6568028"/>
            <a:ext cx="0" cy="1238250"/>
          </a:xfrm>
          <a:prstGeom prst="straightConnector1">
            <a:avLst/>
          </a:prstGeom>
          <a:ln w="76200">
            <a:solidFill>
              <a:srgbClr val="BFCFE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E699D409-DB9B-4589-9897-3EB06D3F60AF}"/>
              </a:ext>
            </a:extLst>
          </p:cNvPr>
          <p:cNvCxnSpPr>
            <a:cxnSpLocks/>
          </p:cNvCxnSpPr>
          <p:nvPr/>
        </p:nvCxnSpPr>
        <p:spPr>
          <a:xfrm>
            <a:off x="9858829" y="7939628"/>
            <a:ext cx="0" cy="1238250"/>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3" name="그림 42">
            <a:extLst>
              <a:ext uri="{FF2B5EF4-FFF2-40B4-BE49-F238E27FC236}">
                <a16:creationId xmlns:a16="http://schemas.microsoft.com/office/drawing/2014/main" id="{0CC43475-3BB7-4168-A18D-A68A563597CC}"/>
              </a:ext>
            </a:extLst>
          </p:cNvPr>
          <p:cNvPicPr>
            <a:picLocks noChangeAspect="1"/>
          </p:cNvPicPr>
          <p:nvPr/>
        </p:nvPicPr>
        <p:blipFill rotWithShape="1">
          <a:blip r:embed="rId3"/>
          <a:srcRect l="2791" t="32005" r="92707" b="32880"/>
          <a:stretch/>
        </p:blipFill>
        <p:spPr>
          <a:xfrm>
            <a:off x="1973718" y="5908582"/>
            <a:ext cx="457199" cy="442591"/>
          </a:xfrm>
          <a:prstGeom prst="rect">
            <a:avLst/>
          </a:prstGeom>
        </p:spPr>
      </p:pic>
      <p:pic>
        <p:nvPicPr>
          <p:cNvPr id="44" name="그림 43">
            <a:extLst>
              <a:ext uri="{FF2B5EF4-FFF2-40B4-BE49-F238E27FC236}">
                <a16:creationId xmlns:a16="http://schemas.microsoft.com/office/drawing/2014/main" id="{13C2023B-7042-4462-9649-D373C7CE126E}"/>
              </a:ext>
            </a:extLst>
          </p:cNvPr>
          <p:cNvPicPr>
            <a:picLocks noChangeAspect="1"/>
          </p:cNvPicPr>
          <p:nvPr/>
        </p:nvPicPr>
        <p:blipFill rotWithShape="1">
          <a:blip r:embed="rId3"/>
          <a:srcRect l="14734" t="32997" r="80763" b="29405"/>
          <a:stretch/>
        </p:blipFill>
        <p:spPr>
          <a:xfrm>
            <a:off x="7896679" y="6358662"/>
            <a:ext cx="457200" cy="473903"/>
          </a:xfrm>
          <a:prstGeom prst="rect">
            <a:avLst/>
          </a:prstGeom>
        </p:spPr>
      </p:pic>
      <p:pic>
        <p:nvPicPr>
          <p:cNvPr id="45" name="그림 44">
            <a:extLst>
              <a:ext uri="{FF2B5EF4-FFF2-40B4-BE49-F238E27FC236}">
                <a16:creationId xmlns:a16="http://schemas.microsoft.com/office/drawing/2014/main" id="{DFF1E34D-8AF3-4C19-A40D-CBAE6DC3902C}"/>
              </a:ext>
            </a:extLst>
          </p:cNvPr>
          <p:cNvPicPr>
            <a:picLocks noChangeAspect="1"/>
          </p:cNvPicPr>
          <p:nvPr/>
        </p:nvPicPr>
        <p:blipFill rotWithShape="1">
          <a:blip r:embed="rId3"/>
          <a:srcRect l="27062" t="32897" r="68436" b="31989"/>
          <a:stretch/>
        </p:blipFill>
        <p:spPr>
          <a:xfrm>
            <a:off x="5420180" y="7718333"/>
            <a:ext cx="457200" cy="442590"/>
          </a:xfrm>
          <a:prstGeom prst="rect">
            <a:avLst/>
          </a:prstGeom>
        </p:spPr>
      </p:pic>
      <p:sp>
        <p:nvSpPr>
          <p:cNvPr id="29" name="TextBox 28">
            <a:extLst>
              <a:ext uri="{FF2B5EF4-FFF2-40B4-BE49-F238E27FC236}">
                <a16:creationId xmlns:a16="http://schemas.microsoft.com/office/drawing/2014/main" id="{BECAE596-CD2B-4A65-A38E-FF88D0CE1FD8}"/>
              </a:ext>
            </a:extLst>
          </p:cNvPr>
          <p:cNvSpPr txBox="1"/>
          <p:nvPr/>
        </p:nvSpPr>
        <p:spPr>
          <a:xfrm>
            <a:off x="2366501" y="5889508"/>
            <a:ext cx="1116684" cy="461665"/>
          </a:xfrm>
          <a:prstGeom prst="rect">
            <a:avLst/>
          </a:prstGeom>
          <a:noFill/>
        </p:spPr>
        <p:txBody>
          <a:bodyPr wrap="square" rtlCol="0">
            <a:spAutoFit/>
          </a:bodyPr>
          <a:lstStyle/>
          <a:p>
            <a:pPr algn="ctr"/>
            <a:r>
              <a:rPr lang="ko-KR" altLang="en-US" sz="2400" dirty="0">
                <a:latin typeface="12롯데마트드림Bold" panose="02020603020101020101" pitchFamily="18" charset="-127"/>
                <a:ea typeface="12롯데마트드림Bold" panose="02020603020101020101" pitchFamily="18" charset="-127"/>
              </a:rPr>
              <a:t>비교</a:t>
            </a:r>
          </a:p>
        </p:txBody>
      </p:sp>
      <p:sp>
        <p:nvSpPr>
          <p:cNvPr id="46" name="TextBox 45">
            <a:extLst>
              <a:ext uri="{FF2B5EF4-FFF2-40B4-BE49-F238E27FC236}">
                <a16:creationId xmlns:a16="http://schemas.microsoft.com/office/drawing/2014/main" id="{5449105B-34D7-4414-8AD2-B57D20AFDC93}"/>
              </a:ext>
            </a:extLst>
          </p:cNvPr>
          <p:cNvSpPr txBox="1"/>
          <p:nvPr/>
        </p:nvSpPr>
        <p:spPr>
          <a:xfrm>
            <a:off x="8347988" y="6364780"/>
            <a:ext cx="1116684" cy="461665"/>
          </a:xfrm>
          <a:prstGeom prst="rect">
            <a:avLst/>
          </a:prstGeom>
          <a:noFill/>
        </p:spPr>
        <p:txBody>
          <a:bodyPr wrap="square" rtlCol="0">
            <a:spAutoFit/>
          </a:bodyPr>
          <a:lstStyle/>
          <a:p>
            <a:pPr algn="ctr"/>
            <a:r>
              <a:rPr lang="ko-KR" altLang="en-US" sz="2400" dirty="0">
                <a:latin typeface="12롯데마트드림Bold" panose="02020603020101020101" pitchFamily="18" charset="-127"/>
                <a:ea typeface="12롯데마트드림Bold" panose="02020603020101020101" pitchFamily="18" charset="-127"/>
              </a:rPr>
              <a:t>비교</a:t>
            </a:r>
          </a:p>
        </p:txBody>
      </p:sp>
      <p:sp>
        <p:nvSpPr>
          <p:cNvPr id="47" name="TextBox 46">
            <a:extLst>
              <a:ext uri="{FF2B5EF4-FFF2-40B4-BE49-F238E27FC236}">
                <a16:creationId xmlns:a16="http://schemas.microsoft.com/office/drawing/2014/main" id="{5A7F439D-BE31-412A-8D36-35769D660204}"/>
              </a:ext>
            </a:extLst>
          </p:cNvPr>
          <p:cNvSpPr txBox="1"/>
          <p:nvPr/>
        </p:nvSpPr>
        <p:spPr>
          <a:xfrm>
            <a:off x="5877380" y="7718333"/>
            <a:ext cx="1116684" cy="461665"/>
          </a:xfrm>
          <a:prstGeom prst="rect">
            <a:avLst/>
          </a:prstGeom>
          <a:noFill/>
        </p:spPr>
        <p:txBody>
          <a:bodyPr wrap="square" rtlCol="0">
            <a:spAutoFit/>
          </a:bodyPr>
          <a:lstStyle/>
          <a:p>
            <a:pPr algn="ctr"/>
            <a:r>
              <a:rPr lang="ko-KR" altLang="en-US" sz="2400" dirty="0">
                <a:latin typeface="12롯데마트드림Bold" panose="02020603020101020101" pitchFamily="18" charset="-127"/>
                <a:ea typeface="12롯데마트드림Bold" panose="02020603020101020101" pitchFamily="18" charset="-127"/>
              </a:rPr>
              <a:t>비교</a:t>
            </a:r>
          </a:p>
        </p:txBody>
      </p:sp>
      <p:sp>
        <p:nvSpPr>
          <p:cNvPr id="54" name="TextBox 53">
            <a:extLst>
              <a:ext uri="{FF2B5EF4-FFF2-40B4-BE49-F238E27FC236}">
                <a16:creationId xmlns:a16="http://schemas.microsoft.com/office/drawing/2014/main" id="{EEFF2369-484C-43B0-83A7-73FA484307EA}"/>
              </a:ext>
            </a:extLst>
          </p:cNvPr>
          <p:cNvSpPr txBox="1"/>
          <p:nvPr/>
        </p:nvSpPr>
        <p:spPr>
          <a:xfrm>
            <a:off x="7630772" y="9305452"/>
            <a:ext cx="4419600" cy="584775"/>
          </a:xfrm>
          <a:prstGeom prst="rect">
            <a:avLst/>
          </a:prstGeom>
          <a:noFill/>
        </p:spPr>
        <p:txBody>
          <a:bodyPr wrap="square" rtlCol="0">
            <a:spAutoFit/>
          </a:bodyPr>
          <a:lstStyle/>
          <a:p>
            <a:pPr algn="ctr"/>
            <a:r>
              <a:rPr lang="en-US" altLang="ko-KR" sz="3200" b="1" dirty="0">
                <a:latin typeface="12롯데마트드림Bold" panose="02020603020101020101" pitchFamily="18" charset="-127"/>
                <a:ea typeface="12롯데마트드림Bold" panose="02020603020101020101" pitchFamily="18" charset="-127"/>
              </a:rPr>
              <a:t>Merge Failed</a:t>
            </a:r>
            <a:endParaRPr lang="ko-KR" altLang="en-US" sz="3200" b="1" dirty="0">
              <a:latin typeface="12롯데마트드림Bold" panose="02020603020101020101" pitchFamily="18" charset="-127"/>
              <a:ea typeface="12롯데마트드림Bold" panose="02020603020101020101" pitchFamily="18" charset="-127"/>
            </a:endParaRPr>
          </a:p>
        </p:txBody>
      </p:sp>
      <p:pic>
        <p:nvPicPr>
          <p:cNvPr id="2" name="그림 1">
            <a:extLst>
              <a:ext uri="{FF2B5EF4-FFF2-40B4-BE49-F238E27FC236}">
                <a16:creationId xmlns:a16="http://schemas.microsoft.com/office/drawing/2014/main" id="{D0FC5125-8194-4075-B59A-0DFEDAF73B1E}"/>
              </a:ext>
            </a:extLst>
          </p:cNvPr>
          <p:cNvPicPr>
            <a:picLocks noChangeAspect="1"/>
          </p:cNvPicPr>
          <p:nvPr/>
        </p:nvPicPr>
        <p:blipFill rotWithShape="1">
          <a:blip r:embed="rId4"/>
          <a:srcRect b="7453"/>
          <a:stretch/>
        </p:blipFill>
        <p:spPr>
          <a:xfrm>
            <a:off x="1668236" y="3225495"/>
            <a:ext cx="18272516" cy="2664013"/>
          </a:xfrm>
          <a:prstGeom prst="rect">
            <a:avLst/>
          </a:prstGeom>
        </p:spPr>
      </p:pic>
      <p:sp>
        <p:nvSpPr>
          <p:cNvPr id="19" name="직사각형 18">
            <a:extLst>
              <a:ext uri="{FF2B5EF4-FFF2-40B4-BE49-F238E27FC236}">
                <a16:creationId xmlns:a16="http://schemas.microsoft.com/office/drawing/2014/main" id="{F08D7CFD-7A01-476B-BBCA-68829BE0CCCD}"/>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3110879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pic>
        <p:nvPicPr>
          <p:cNvPr id="43" name="그림 42">
            <a:extLst>
              <a:ext uri="{FF2B5EF4-FFF2-40B4-BE49-F238E27FC236}">
                <a16:creationId xmlns:a16="http://schemas.microsoft.com/office/drawing/2014/main" id="{0CC43475-3BB7-4168-A18D-A68A563597CC}"/>
              </a:ext>
            </a:extLst>
          </p:cNvPr>
          <p:cNvPicPr>
            <a:picLocks noChangeAspect="1"/>
          </p:cNvPicPr>
          <p:nvPr/>
        </p:nvPicPr>
        <p:blipFill rotWithShape="1">
          <a:blip r:embed="rId3"/>
          <a:srcRect l="2791" t="32005" r="92707" b="32880"/>
          <a:stretch/>
        </p:blipFill>
        <p:spPr>
          <a:xfrm>
            <a:off x="2210809" y="3254943"/>
            <a:ext cx="457199" cy="442591"/>
          </a:xfrm>
          <a:prstGeom prst="rect">
            <a:avLst/>
          </a:prstGeom>
        </p:spPr>
      </p:pic>
      <p:sp>
        <p:nvSpPr>
          <p:cNvPr id="2" name="TextBox 1">
            <a:extLst>
              <a:ext uri="{FF2B5EF4-FFF2-40B4-BE49-F238E27FC236}">
                <a16:creationId xmlns:a16="http://schemas.microsoft.com/office/drawing/2014/main" id="{27F8920F-46C2-49FB-BD79-DADA73B64EAA}"/>
              </a:ext>
            </a:extLst>
          </p:cNvPr>
          <p:cNvSpPr txBox="1"/>
          <p:nvPr/>
        </p:nvSpPr>
        <p:spPr>
          <a:xfrm>
            <a:off x="2939807" y="3254944"/>
            <a:ext cx="9899894" cy="461665"/>
          </a:xfrm>
          <a:prstGeom prst="rect">
            <a:avLst/>
          </a:prstGeom>
          <a:noFill/>
        </p:spPr>
        <p:txBody>
          <a:bodyPr wrap="square" rtlCol="0">
            <a:spAutoFit/>
          </a:bodyPr>
          <a:lstStyle/>
          <a:p>
            <a:r>
              <a:rPr lang="ko-KR" altLang="en-US" sz="2400" dirty="0">
                <a:latin typeface="12롯데마트드림Medium" panose="02020603020101020101" pitchFamily="18" charset="-127"/>
                <a:ea typeface="12롯데마트드림Medium" panose="02020603020101020101" pitchFamily="18" charset="-127"/>
              </a:rPr>
              <a:t>원격 저장소 스냅샷 정보와 공통 브랜치</a:t>
            </a:r>
            <a:r>
              <a:rPr lang="en-US" altLang="ko-KR" sz="2400" dirty="0">
                <a:latin typeface="12롯데마트드림Medium" panose="02020603020101020101" pitchFamily="18" charset="-127"/>
                <a:ea typeface="12롯데마트드림Medium" panose="02020603020101020101" pitchFamily="18" charset="-127"/>
              </a:rPr>
              <a:t>(</a:t>
            </a:r>
            <a:r>
              <a:rPr lang="ko-KR" altLang="en-US" sz="2400" dirty="0">
                <a:latin typeface="12롯데마트드림Medium" panose="02020603020101020101" pitchFamily="18" charset="-127"/>
                <a:ea typeface="12롯데마트드림Medium" panose="02020603020101020101" pitchFamily="18" charset="-127"/>
              </a:rPr>
              <a:t>스냅샷</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정보를 비교</a:t>
            </a:r>
          </a:p>
        </p:txBody>
      </p:sp>
      <p:sp>
        <p:nvSpPr>
          <p:cNvPr id="24" name="TextBox 23">
            <a:extLst>
              <a:ext uri="{FF2B5EF4-FFF2-40B4-BE49-F238E27FC236}">
                <a16:creationId xmlns:a16="http://schemas.microsoft.com/office/drawing/2014/main" id="{5D15C1F5-46FA-4C5E-9213-A1AF0AE92F56}"/>
              </a:ext>
            </a:extLst>
          </p:cNvPr>
          <p:cNvSpPr txBox="1"/>
          <p:nvPr/>
        </p:nvSpPr>
        <p:spPr>
          <a:xfrm>
            <a:off x="1823520" y="4612469"/>
            <a:ext cx="6577530"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print("***"*10) # A </a:t>
            </a:r>
            <a:r>
              <a:rPr lang="ko-KR" altLang="en-US" sz="2400" dirty="0">
                <a:latin typeface="12롯데마트드림Medium" panose="02020603020101020101" pitchFamily="18" charset="-127"/>
                <a:ea typeface="12롯데마트드림Medium" panose="02020603020101020101" pitchFamily="18" charset="-127"/>
              </a:rPr>
              <a:t>사용자가 수정 </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print("</a:t>
            </a:r>
            <a:r>
              <a:rPr lang="ko-KR" altLang="en-US" sz="2400" dirty="0">
                <a:latin typeface="12롯데마트드림Medium" panose="02020603020101020101" pitchFamily="18" charset="-127"/>
                <a:ea typeface="12롯데마트드림Medium" panose="02020603020101020101" pitchFamily="18" charset="-127"/>
              </a:rPr>
              <a:t>모든 사용자</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입니다</a:t>
            </a:r>
            <a:r>
              <a:rPr lang="en-US" altLang="ko-KR" sz="2400" dirty="0">
                <a:latin typeface="12롯데마트드림Medium" panose="02020603020101020101" pitchFamily="18" charset="-127"/>
                <a:ea typeface="12롯데마트드림Medium" panose="02020603020101020101" pitchFamily="18" charset="-127"/>
              </a:rPr>
              <a:t>") # A </a:t>
            </a:r>
            <a:r>
              <a:rPr lang="ko-KR" altLang="en-US" sz="2400" dirty="0">
                <a:latin typeface="12롯데마트드림Medium" panose="02020603020101020101" pitchFamily="18" charset="-127"/>
                <a:ea typeface="12롯데마트드림Medium" panose="02020603020101020101" pitchFamily="18" charset="-127"/>
              </a:rPr>
              <a:t>사용자가 수정</a:t>
            </a:r>
            <a:endParaRPr lang="en-US" altLang="ko-KR" sz="2400" dirty="0">
              <a:latin typeface="12롯데마트드림Medium" panose="02020603020101020101" pitchFamily="18" charset="-127"/>
              <a:ea typeface="12롯데마트드림Medium" panose="02020603020101020101" pitchFamily="18" charset="-127"/>
            </a:endParaRP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print("***“*10) # B </a:t>
            </a:r>
            <a:r>
              <a:rPr lang="ko-KR" altLang="en-US" sz="2400" dirty="0">
                <a:latin typeface="12롯데마트드림Medium" panose="02020603020101020101" pitchFamily="18" charset="-127"/>
                <a:ea typeface="12롯데마트드림Medium" panose="02020603020101020101" pitchFamily="18" charset="-127"/>
              </a:rPr>
              <a:t>사용자가 수정</a:t>
            </a:r>
            <a:endParaRPr lang="en-US" altLang="ko-KR" sz="2400" dirty="0">
              <a:latin typeface="12롯데마트드림Medium" panose="02020603020101020101" pitchFamily="18" charset="-127"/>
              <a:ea typeface="12롯데마트드림Medium" panose="02020603020101020101" pitchFamily="18" charset="-127"/>
            </a:endParaRPr>
          </a:p>
        </p:txBody>
      </p:sp>
      <p:sp>
        <p:nvSpPr>
          <p:cNvPr id="27" name="TextBox 26">
            <a:extLst>
              <a:ext uri="{FF2B5EF4-FFF2-40B4-BE49-F238E27FC236}">
                <a16:creationId xmlns:a16="http://schemas.microsoft.com/office/drawing/2014/main" id="{69CBDA60-899E-4FAE-9770-4E9D9C8A5418}"/>
              </a:ext>
            </a:extLst>
          </p:cNvPr>
          <p:cNvSpPr txBox="1"/>
          <p:nvPr/>
        </p:nvSpPr>
        <p:spPr>
          <a:xfrm>
            <a:off x="8526621" y="4596684"/>
            <a:ext cx="5710143"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print("***"*10) # A </a:t>
            </a:r>
            <a:r>
              <a:rPr lang="ko-KR" altLang="en-US" sz="2400" dirty="0">
                <a:latin typeface="12롯데마트드림Medium" panose="02020603020101020101" pitchFamily="18" charset="-127"/>
                <a:ea typeface="12롯데마트드림Medium" panose="02020603020101020101" pitchFamily="18" charset="-127"/>
              </a:rPr>
              <a:t>사용자가 수정 </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print("</a:t>
            </a:r>
            <a:r>
              <a:rPr lang="ko-KR" altLang="en-US" sz="2400" dirty="0">
                <a:latin typeface="12롯데마트드림Medium" panose="02020603020101020101" pitchFamily="18" charset="-127"/>
                <a:ea typeface="12롯데마트드림Medium" panose="02020603020101020101" pitchFamily="18" charset="-127"/>
              </a:rPr>
              <a:t>사용자</a:t>
            </a:r>
            <a:r>
              <a:rPr lang="en-US" altLang="ko-KR" sz="2400" dirty="0">
                <a:latin typeface="12롯데마트드림Medium" panose="02020603020101020101" pitchFamily="18" charset="-127"/>
                <a:ea typeface="12롯데마트드림Medium" panose="02020603020101020101" pitchFamily="18" charset="-127"/>
              </a:rPr>
              <a:t> A </a:t>
            </a:r>
            <a:r>
              <a:rPr lang="ko-KR" altLang="en-US" sz="2400" dirty="0">
                <a:latin typeface="12롯데마트드림Medium" panose="02020603020101020101" pitchFamily="18" charset="-127"/>
                <a:ea typeface="12롯데마트드림Medium" panose="02020603020101020101" pitchFamily="18" charset="-127"/>
              </a:rPr>
              <a:t>입니다</a:t>
            </a:r>
            <a:r>
              <a:rPr lang="en-US" altLang="ko-KR" sz="2400" dirty="0">
                <a:latin typeface="12롯데마트드림Medium" panose="02020603020101020101" pitchFamily="18" charset="-127"/>
                <a:ea typeface="12롯데마트드림Medium" panose="02020603020101020101" pitchFamily="18" charset="-127"/>
              </a:rPr>
              <a:t>”)</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print("***“*10) # B </a:t>
            </a:r>
            <a:r>
              <a:rPr lang="ko-KR" altLang="en-US" sz="2400" dirty="0">
                <a:latin typeface="12롯데마트드림Medium" panose="02020603020101020101" pitchFamily="18" charset="-127"/>
                <a:ea typeface="12롯데마트드림Medium" panose="02020603020101020101" pitchFamily="18" charset="-127"/>
              </a:rPr>
              <a:t>사용자가 수정</a:t>
            </a:r>
            <a:endParaRPr lang="en-US" altLang="ko-KR" sz="2400" dirty="0">
              <a:latin typeface="12롯데마트드림Medium" panose="02020603020101020101" pitchFamily="18" charset="-127"/>
              <a:ea typeface="12롯데마트드림Medium" panose="02020603020101020101" pitchFamily="18" charset="-127"/>
            </a:endParaRPr>
          </a:p>
        </p:txBody>
      </p:sp>
      <p:sp>
        <p:nvSpPr>
          <p:cNvPr id="3" name="사각형: 둥근 모서리 2">
            <a:extLst>
              <a:ext uri="{FF2B5EF4-FFF2-40B4-BE49-F238E27FC236}">
                <a16:creationId xmlns:a16="http://schemas.microsoft.com/office/drawing/2014/main" id="{C8BF6C14-E35D-40D3-83CC-5D671DF96AEE}"/>
              </a:ext>
            </a:extLst>
          </p:cNvPr>
          <p:cNvSpPr/>
          <p:nvPr/>
        </p:nvSpPr>
        <p:spPr>
          <a:xfrm>
            <a:off x="1823520" y="4819993"/>
            <a:ext cx="11617959" cy="949319"/>
          </a:xfrm>
          <a:prstGeom prst="roundRect">
            <a:avLst>
              <a:gd name="adj" fmla="val 28707"/>
            </a:avLst>
          </a:prstGeom>
          <a:solidFill>
            <a:srgbClr val="A7CD8E">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같음 기호 4">
            <a:extLst>
              <a:ext uri="{FF2B5EF4-FFF2-40B4-BE49-F238E27FC236}">
                <a16:creationId xmlns:a16="http://schemas.microsoft.com/office/drawing/2014/main" id="{4194A19A-5AB8-43AF-AFD0-66E2375352E0}"/>
              </a:ext>
            </a:extLst>
          </p:cNvPr>
          <p:cNvSpPr/>
          <p:nvPr/>
        </p:nvSpPr>
        <p:spPr>
          <a:xfrm>
            <a:off x="13903286" y="5977125"/>
            <a:ext cx="1143000" cy="584775"/>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9167FB42-802A-40D2-80ED-BF582EE54B5A}"/>
              </a:ext>
            </a:extLst>
          </p:cNvPr>
          <p:cNvSpPr txBox="1"/>
          <p:nvPr/>
        </p:nvSpPr>
        <p:spPr>
          <a:xfrm>
            <a:off x="15796072" y="5080360"/>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0</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30" name="TextBox 29">
            <a:extLst>
              <a:ext uri="{FF2B5EF4-FFF2-40B4-BE49-F238E27FC236}">
                <a16:creationId xmlns:a16="http://schemas.microsoft.com/office/drawing/2014/main" id="{006D456C-8019-4810-AB86-E5BB66AEE441}"/>
              </a:ext>
            </a:extLst>
          </p:cNvPr>
          <p:cNvSpPr txBox="1"/>
          <p:nvPr/>
        </p:nvSpPr>
        <p:spPr>
          <a:xfrm>
            <a:off x="15793843" y="6203575"/>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1</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31" name="TextBox 30">
            <a:extLst>
              <a:ext uri="{FF2B5EF4-FFF2-40B4-BE49-F238E27FC236}">
                <a16:creationId xmlns:a16="http://schemas.microsoft.com/office/drawing/2014/main" id="{B5861F0D-BC68-4137-B29E-F12AF1549CF5}"/>
              </a:ext>
            </a:extLst>
          </p:cNvPr>
          <p:cNvSpPr txBox="1"/>
          <p:nvPr/>
        </p:nvSpPr>
        <p:spPr>
          <a:xfrm>
            <a:off x="15793843" y="7326790"/>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0</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8" name="TextBox 7">
            <a:extLst>
              <a:ext uri="{FF2B5EF4-FFF2-40B4-BE49-F238E27FC236}">
                <a16:creationId xmlns:a16="http://schemas.microsoft.com/office/drawing/2014/main" id="{30AA7650-5195-485F-A004-0DD6C4BC9253}"/>
              </a:ext>
            </a:extLst>
          </p:cNvPr>
          <p:cNvSpPr txBox="1"/>
          <p:nvPr/>
        </p:nvSpPr>
        <p:spPr>
          <a:xfrm>
            <a:off x="17483436" y="5977125"/>
            <a:ext cx="2743200"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latin typeface="12롯데마트드림Medium" panose="02020603020101020101" pitchFamily="18" charset="-127"/>
                <a:ea typeface="12롯데마트드림Medium" panose="02020603020101020101" pitchFamily="18" charset="-127"/>
              </a:rPr>
              <a:t>1 : </a:t>
            </a:r>
            <a:r>
              <a:rPr lang="ko-KR" altLang="en-US" sz="2000" dirty="0">
                <a:latin typeface="12롯데마트드림Medium" panose="02020603020101020101" pitchFamily="18" charset="-127"/>
                <a:ea typeface="12롯데마트드림Medium" panose="02020603020101020101" pitchFamily="18" charset="-127"/>
              </a:rPr>
              <a:t>같지 않음</a:t>
            </a:r>
            <a:endParaRPr lang="en-US" altLang="ko-KR" sz="2000" dirty="0">
              <a:latin typeface="12롯데마트드림Medium" panose="02020603020101020101" pitchFamily="18" charset="-127"/>
              <a:ea typeface="12롯데마트드림Medium" panose="02020603020101020101" pitchFamily="18" charset="-127"/>
            </a:endParaRPr>
          </a:p>
          <a:p>
            <a:pPr marL="342900" indent="-342900">
              <a:buFont typeface="Arial" panose="020B0604020202020204" pitchFamily="34" charset="0"/>
              <a:buChar char="•"/>
            </a:pPr>
            <a:r>
              <a:rPr lang="en-US" altLang="ko-KR" sz="2000" dirty="0">
                <a:latin typeface="12롯데마트드림Medium" panose="02020603020101020101" pitchFamily="18" charset="-127"/>
                <a:ea typeface="12롯데마트드림Medium" panose="02020603020101020101" pitchFamily="18" charset="-127"/>
              </a:rPr>
              <a:t>0 : </a:t>
            </a:r>
            <a:r>
              <a:rPr lang="ko-KR" altLang="en-US" sz="2000" dirty="0">
                <a:latin typeface="12롯데마트드림Medium" panose="02020603020101020101" pitchFamily="18" charset="-127"/>
                <a:ea typeface="12롯데마트드림Medium" panose="02020603020101020101" pitchFamily="18" charset="-127"/>
              </a:rPr>
              <a:t>같음</a:t>
            </a:r>
          </a:p>
        </p:txBody>
      </p:sp>
      <p:sp>
        <p:nvSpPr>
          <p:cNvPr id="35" name="TextBox 34">
            <a:extLst>
              <a:ext uri="{FF2B5EF4-FFF2-40B4-BE49-F238E27FC236}">
                <a16:creationId xmlns:a16="http://schemas.microsoft.com/office/drawing/2014/main" id="{9C54DCE2-DCDD-42E3-8722-649668B41016}"/>
              </a:ext>
            </a:extLst>
          </p:cNvPr>
          <p:cNvSpPr txBox="1"/>
          <p:nvPr/>
        </p:nvSpPr>
        <p:spPr>
          <a:xfrm>
            <a:off x="6056068" y="4427803"/>
            <a:ext cx="7751372" cy="369332"/>
          </a:xfrm>
          <a:prstGeom prst="rect">
            <a:avLst/>
          </a:prstGeom>
          <a:noFill/>
        </p:spPr>
        <p:txBody>
          <a:bodyPr wrap="square" rtlCol="0">
            <a:spAutoFit/>
          </a:bodyPr>
          <a:lstStyle/>
          <a:p>
            <a:pPr algn="ctr"/>
            <a:r>
              <a:rPr lang="ko-KR" altLang="en-US" dirty="0">
                <a:latin typeface="12롯데마트드림Bold" panose="02020603020101020101" pitchFamily="18" charset="-127"/>
                <a:ea typeface="12롯데마트드림Bold" panose="02020603020101020101" pitchFamily="18" charset="-127"/>
              </a:rPr>
              <a:t>모두 같으면 그대로 </a:t>
            </a:r>
            <a:r>
              <a:rPr lang="ko-KR" altLang="en-US" dirty="0">
                <a:highlight>
                  <a:srgbClr val="FFFF00"/>
                </a:highlight>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6" name="TextBox 35">
            <a:extLst>
              <a:ext uri="{FF2B5EF4-FFF2-40B4-BE49-F238E27FC236}">
                <a16:creationId xmlns:a16="http://schemas.microsoft.com/office/drawing/2014/main" id="{382DF23C-39F7-4F79-9157-AC3F2461B3B1}"/>
              </a:ext>
            </a:extLst>
          </p:cNvPr>
          <p:cNvSpPr txBox="1"/>
          <p:nvPr/>
        </p:nvSpPr>
        <p:spPr>
          <a:xfrm>
            <a:off x="6176265" y="5671508"/>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7" name="TextBox 36">
            <a:extLst>
              <a:ext uri="{FF2B5EF4-FFF2-40B4-BE49-F238E27FC236}">
                <a16:creationId xmlns:a16="http://schemas.microsoft.com/office/drawing/2014/main" id="{AAA2C3F3-2A21-4A4A-8A6F-AF730B54B528}"/>
              </a:ext>
            </a:extLst>
          </p:cNvPr>
          <p:cNvSpPr txBox="1"/>
          <p:nvPr/>
        </p:nvSpPr>
        <p:spPr>
          <a:xfrm>
            <a:off x="6090304" y="6724192"/>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18" name="TextBox 17">
            <a:extLst>
              <a:ext uri="{FF2B5EF4-FFF2-40B4-BE49-F238E27FC236}">
                <a16:creationId xmlns:a16="http://schemas.microsoft.com/office/drawing/2014/main" id="{F255E200-B4AA-409B-9CFB-29E4C83AFCBC}"/>
              </a:ext>
            </a:extLst>
          </p:cNvPr>
          <p:cNvSpPr txBox="1"/>
          <p:nvPr/>
        </p:nvSpPr>
        <p:spPr>
          <a:xfrm>
            <a:off x="1668236" y="2491353"/>
            <a:ext cx="6732814"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3-way merge</a:t>
            </a:r>
            <a:r>
              <a:rPr lang="ko-KR" altLang="en-US" sz="2800" b="1" dirty="0">
                <a:latin typeface="12롯데마트드림Bold" panose="02020603020101020101" pitchFamily="18" charset="-127"/>
                <a:ea typeface="12롯데마트드림Bold" panose="02020603020101020101" pitchFamily="18" charset="-127"/>
              </a:rPr>
              <a:t>가 출동이 발생하는 이유</a:t>
            </a:r>
          </a:p>
        </p:txBody>
      </p:sp>
      <p:sp>
        <p:nvSpPr>
          <p:cNvPr id="20" name="직사각형 19">
            <a:extLst>
              <a:ext uri="{FF2B5EF4-FFF2-40B4-BE49-F238E27FC236}">
                <a16:creationId xmlns:a16="http://schemas.microsoft.com/office/drawing/2014/main" id="{0CEF9705-432C-4791-BC5B-C44D500423A5}"/>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309226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1" nodeType="afterEffect">
                                  <p:stCondLst>
                                    <p:cond delay="0"/>
                                  </p:stCondLst>
                                  <p:childTnLst>
                                    <p:animMotion origin="layout" path="M -1.9709E-6 -1.70213E-6 L -0.00165 0.10947 " pathEditMode="relative" rAng="0" ptsTypes="AA">
                                      <p:cBhvr>
                                        <p:cTn id="13" dur="2000" fill="hold"/>
                                        <p:tgtEl>
                                          <p:spTgt spid="3"/>
                                        </p:tgtEl>
                                        <p:attrNameLst>
                                          <p:attrName>ppt_x</p:attrName>
                                          <p:attrName>ppt_y</p:attrName>
                                        </p:attrNameLst>
                                      </p:cBhvr>
                                      <p:rCtr x="-82" y="5473"/>
                                    </p:animMotion>
                                  </p:childTnLst>
                                </p:cTn>
                              </p:par>
                            </p:childTnLst>
                          </p:cTn>
                        </p:par>
                        <p:par>
                          <p:cTn id="14" fill="hold">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35"/>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42" presetClass="path" presetSubtype="0" accel="50000" decel="50000" fill="hold" grpId="2" nodeType="afterEffect">
                                  <p:stCondLst>
                                    <p:cond delay="0"/>
                                  </p:stCondLst>
                                  <p:childTnLst>
                                    <p:animMotion origin="layout" path="M -0.00165 0.10947 L -0.00165 0.2091 " pathEditMode="relative" rAng="0" ptsTypes="AA">
                                      <p:cBhvr>
                                        <p:cTn id="24" dur="2000" fill="hold"/>
                                        <p:tgtEl>
                                          <p:spTgt spid="3"/>
                                        </p:tgtEl>
                                        <p:attrNameLst>
                                          <p:attrName>ppt_x</p:attrName>
                                          <p:attrName>ppt_y</p:attrName>
                                        </p:attrNameLst>
                                      </p:cBhvr>
                                      <p:rCtr x="0" y="4974"/>
                                    </p:animMotion>
                                  </p:childTnLst>
                                </p:cTn>
                              </p:par>
                            </p:childTnLst>
                          </p:cTn>
                        </p:par>
                        <p:par>
                          <p:cTn id="25" fill="hold">
                            <p:stCondLst>
                              <p:cond delay="4000"/>
                            </p:stCondLst>
                            <p:childTnLst>
                              <p:par>
                                <p:cTn id="26" presetID="1" presetClass="exit" presetSubtype="0" fill="hold" grpId="1" nodeType="afterEffect">
                                  <p:stCondLst>
                                    <p:cond delay="0"/>
                                  </p:stCondLst>
                                  <p:childTnLst>
                                    <p:set>
                                      <p:cBhvr>
                                        <p:cTn id="27" dur="1" fill="hold">
                                          <p:stCondLst>
                                            <p:cond delay="0"/>
                                          </p:stCondLst>
                                        </p:cTn>
                                        <p:tgtEl>
                                          <p:spTgt spid="36"/>
                                        </p:tgtEl>
                                        <p:attrNameLst>
                                          <p:attrName>style.visibility</p:attrName>
                                        </p:attrNameLst>
                                      </p:cBhvr>
                                      <p:to>
                                        <p:strVal val="hidden"/>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7" grpId="0"/>
      <p:bldP spid="30" grpId="0"/>
      <p:bldP spid="31" grpId="0"/>
      <p:bldP spid="35" grpId="0"/>
      <p:bldP spid="35" grpId="1"/>
      <p:bldP spid="36" grpId="0"/>
      <p:bldP spid="36" grpId="1"/>
      <p:bldP spid="3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9C47014D-10E5-4ECD-914F-5CC91B6314C8}"/>
              </a:ext>
            </a:extLst>
          </p:cNvPr>
          <p:cNvPicPr>
            <a:picLocks noChangeAspect="1"/>
          </p:cNvPicPr>
          <p:nvPr/>
        </p:nvPicPr>
        <p:blipFill rotWithShape="1">
          <a:blip r:embed="rId3"/>
          <a:srcRect l="14734" t="32997" r="80763" b="29405"/>
          <a:stretch/>
        </p:blipFill>
        <p:spPr>
          <a:xfrm>
            <a:off x="2210809" y="3239109"/>
            <a:ext cx="457200" cy="473903"/>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2" name="TextBox 1">
            <a:extLst>
              <a:ext uri="{FF2B5EF4-FFF2-40B4-BE49-F238E27FC236}">
                <a16:creationId xmlns:a16="http://schemas.microsoft.com/office/drawing/2014/main" id="{27F8920F-46C2-49FB-BD79-DADA73B64EAA}"/>
              </a:ext>
            </a:extLst>
          </p:cNvPr>
          <p:cNvSpPr txBox="1"/>
          <p:nvPr/>
        </p:nvSpPr>
        <p:spPr>
          <a:xfrm>
            <a:off x="2939807" y="3254944"/>
            <a:ext cx="9899894" cy="461665"/>
          </a:xfrm>
          <a:prstGeom prst="rect">
            <a:avLst/>
          </a:prstGeom>
          <a:noFill/>
        </p:spPr>
        <p:txBody>
          <a:bodyPr wrap="square" rtlCol="0">
            <a:spAutoFit/>
          </a:bodyPr>
          <a:lstStyle/>
          <a:p>
            <a:r>
              <a:rPr lang="en-US" altLang="ko-KR" sz="2400" dirty="0">
                <a:latin typeface="12롯데마트드림Medium" panose="02020603020101020101" pitchFamily="18" charset="-127"/>
                <a:ea typeface="12롯데마트드림Medium" panose="02020603020101020101" pitchFamily="18" charset="-127"/>
              </a:rPr>
              <a:t>B </a:t>
            </a:r>
            <a:r>
              <a:rPr lang="ko-KR" altLang="en-US" sz="2400" dirty="0">
                <a:latin typeface="12롯데마트드림Medium" panose="02020603020101020101" pitchFamily="18" charset="-127"/>
                <a:ea typeface="12롯데마트드림Medium" panose="02020603020101020101" pitchFamily="18" charset="-127"/>
              </a:rPr>
              <a:t>저장소 스냅샷 정보와 공통 브랜치</a:t>
            </a:r>
            <a:r>
              <a:rPr lang="en-US" altLang="ko-KR" sz="2400" dirty="0">
                <a:latin typeface="12롯데마트드림Medium" panose="02020603020101020101" pitchFamily="18" charset="-127"/>
                <a:ea typeface="12롯데마트드림Medium" panose="02020603020101020101" pitchFamily="18" charset="-127"/>
              </a:rPr>
              <a:t>(</a:t>
            </a:r>
            <a:r>
              <a:rPr lang="ko-KR" altLang="en-US" sz="2400" dirty="0">
                <a:latin typeface="12롯데마트드림Medium" panose="02020603020101020101" pitchFamily="18" charset="-127"/>
                <a:ea typeface="12롯데마트드림Medium" panose="02020603020101020101" pitchFamily="18" charset="-127"/>
              </a:rPr>
              <a:t>스냅샷</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정보를 비교</a:t>
            </a:r>
          </a:p>
        </p:txBody>
      </p:sp>
      <p:sp>
        <p:nvSpPr>
          <p:cNvPr id="24" name="TextBox 23">
            <a:extLst>
              <a:ext uri="{FF2B5EF4-FFF2-40B4-BE49-F238E27FC236}">
                <a16:creationId xmlns:a16="http://schemas.microsoft.com/office/drawing/2014/main" id="{5D15C1F5-46FA-4C5E-9213-A1AF0AE92F56}"/>
              </a:ext>
            </a:extLst>
          </p:cNvPr>
          <p:cNvSpPr txBox="1"/>
          <p:nvPr/>
        </p:nvSpPr>
        <p:spPr>
          <a:xfrm>
            <a:off x="1975282" y="4612469"/>
            <a:ext cx="6563631"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print("***"*10) # A </a:t>
            </a:r>
            <a:r>
              <a:rPr lang="ko-KR" altLang="en-US" sz="2400" dirty="0">
                <a:latin typeface="12롯데마트드림Medium" panose="02020603020101020101" pitchFamily="18" charset="-127"/>
                <a:ea typeface="12롯데마트드림Medium" panose="02020603020101020101" pitchFamily="18" charset="-127"/>
              </a:rPr>
              <a:t>사용자가 수정 </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print("</a:t>
            </a:r>
            <a:r>
              <a:rPr lang="ko-KR" altLang="en-US" sz="2400" dirty="0">
                <a:latin typeface="12롯데마트드림Medium" panose="02020603020101020101" pitchFamily="18" charset="-127"/>
                <a:ea typeface="12롯데마트드림Medium" panose="02020603020101020101" pitchFamily="18" charset="-127"/>
              </a:rPr>
              <a:t>사용자</a:t>
            </a:r>
            <a:r>
              <a:rPr lang="en-US" altLang="ko-KR" sz="2400" dirty="0">
                <a:latin typeface="12롯데마트드림Medium" panose="02020603020101020101" pitchFamily="18" charset="-127"/>
                <a:ea typeface="12롯데마트드림Medium" panose="02020603020101020101" pitchFamily="18" charset="-127"/>
              </a:rPr>
              <a:t> B </a:t>
            </a:r>
            <a:r>
              <a:rPr lang="ko-KR" altLang="en-US" sz="2400" dirty="0">
                <a:latin typeface="12롯데마트드림Medium" panose="02020603020101020101" pitchFamily="18" charset="-127"/>
                <a:ea typeface="12롯데마트드림Medium" panose="02020603020101020101" pitchFamily="18" charset="-127"/>
              </a:rPr>
              <a:t>입니다</a:t>
            </a:r>
            <a:r>
              <a:rPr lang="en-US" altLang="ko-KR" sz="2400" dirty="0">
                <a:latin typeface="12롯데마트드림Medium" panose="02020603020101020101" pitchFamily="18" charset="-127"/>
                <a:ea typeface="12롯데마트드림Medium" panose="02020603020101020101" pitchFamily="18" charset="-127"/>
              </a:rPr>
              <a:t>”) # B </a:t>
            </a:r>
            <a:r>
              <a:rPr lang="ko-KR" altLang="en-US" sz="2400" dirty="0">
                <a:latin typeface="12롯데마트드림Medium" panose="02020603020101020101" pitchFamily="18" charset="-127"/>
                <a:ea typeface="12롯데마트드림Medium" panose="02020603020101020101" pitchFamily="18" charset="-127"/>
              </a:rPr>
              <a:t>사용자가 수정</a:t>
            </a:r>
            <a:endParaRPr lang="en-US" altLang="ko-KR" sz="2400" dirty="0">
              <a:latin typeface="12롯데마트드림Medium" panose="02020603020101020101" pitchFamily="18" charset="-127"/>
              <a:ea typeface="12롯데마트드림Medium" panose="02020603020101020101" pitchFamily="18" charset="-127"/>
            </a:endParaRP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print("***“*10) # B </a:t>
            </a:r>
            <a:r>
              <a:rPr lang="ko-KR" altLang="en-US" sz="2400" dirty="0">
                <a:latin typeface="12롯데마트드림Medium" panose="02020603020101020101" pitchFamily="18" charset="-127"/>
                <a:ea typeface="12롯데마트드림Medium" panose="02020603020101020101" pitchFamily="18" charset="-127"/>
              </a:rPr>
              <a:t>사용자가 수정</a:t>
            </a:r>
            <a:endParaRPr lang="en-US" altLang="ko-KR" sz="2400" dirty="0">
              <a:latin typeface="12롯데마트드림Medium" panose="02020603020101020101" pitchFamily="18" charset="-127"/>
              <a:ea typeface="12롯데마트드림Medium" panose="02020603020101020101" pitchFamily="18" charset="-127"/>
            </a:endParaRPr>
          </a:p>
        </p:txBody>
      </p:sp>
      <p:sp>
        <p:nvSpPr>
          <p:cNvPr id="27" name="TextBox 26">
            <a:extLst>
              <a:ext uri="{FF2B5EF4-FFF2-40B4-BE49-F238E27FC236}">
                <a16:creationId xmlns:a16="http://schemas.microsoft.com/office/drawing/2014/main" id="{69CBDA60-899E-4FAE-9770-4E9D9C8A5418}"/>
              </a:ext>
            </a:extLst>
          </p:cNvPr>
          <p:cNvSpPr txBox="1"/>
          <p:nvPr/>
        </p:nvSpPr>
        <p:spPr>
          <a:xfrm>
            <a:off x="8538913" y="4601464"/>
            <a:ext cx="5450143"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print("***"*10) # A </a:t>
            </a:r>
            <a:r>
              <a:rPr lang="ko-KR" altLang="en-US" sz="2400" dirty="0">
                <a:latin typeface="12롯데마트드림Medium" panose="02020603020101020101" pitchFamily="18" charset="-127"/>
                <a:ea typeface="12롯데마트드림Medium" panose="02020603020101020101" pitchFamily="18" charset="-127"/>
              </a:rPr>
              <a:t>사용자가 수정 </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print("</a:t>
            </a:r>
            <a:r>
              <a:rPr lang="ko-KR" altLang="en-US" sz="2400" dirty="0">
                <a:latin typeface="12롯데마트드림Medium" panose="02020603020101020101" pitchFamily="18" charset="-127"/>
                <a:ea typeface="12롯데마트드림Medium" panose="02020603020101020101" pitchFamily="18" charset="-127"/>
              </a:rPr>
              <a:t>사용자</a:t>
            </a:r>
            <a:r>
              <a:rPr lang="en-US" altLang="ko-KR" sz="2400" dirty="0">
                <a:latin typeface="12롯데마트드림Medium" panose="02020603020101020101" pitchFamily="18" charset="-127"/>
                <a:ea typeface="12롯데마트드림Medium" panose="02020603020101020101" pitchFamily="18" charset="-127"/>
              </a:rPr>
              <a:t> A </a:t>
            </a:r>
            <a:r>
              <a:rPr lang="ko-KR" altLang="en-US" sz="2400" dirty="0">
                <a:latin typeface="12롯데마트드림Medium" panose="02020603020101020101" pitchFamily="18" charset="-127"/>
                <a:ea typeface="12롯데마트드림Medium" panose="02020603020101020101" pitchFamily="18" charset="-127"/>
              </a:rPr>
              <a:t>입니다</a:t>
            </a:r>
            <a:r>
              <a:rPr lang="en-US" altLang="ko-KR" sz="2400" dirty="0">
                <a:latin typeface="12롯데마트드림Medium" panose="02020603020101020101" pitchFamily="18" charset="-127"/>
                <a:ea typeface="12롯데마트드림Medium" panose="02020603020101020101" pitchFamily="18" charset="-127"/>
              </a:rPr>
              <a:t>”)</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print("***“*10) # B </a:t>
            </a:r>
            <a:r>
              <a:rPr lang="ko-KR" altLang="en-US" sz="2400" dirty="0">
                <a:latin typeface="12롯데마트드림Medium" panose="02020603020101020101" pitchFamily="18" charset="-127"/>
                <a:ea typeface="12롯데마트드림Medium" panose="02020603020101020101" pitchFamily="18" charset="-127"/>
              </a:rPr>
              <a:t>사용자가 수정</a:t>
            </a:r>
            <a:endParaRPr lang="en-US" altLang="ko-KR" sz="2400" dirty="0">
              <a:latin typeface="12롯데마트드림Medium" panose="02020603020101020101" pitchFamily="18" charset="-127"/>
              <a:ea typeface="12롯데마트드림Medium" panose="02020603020101020101" pitchFamily="18" charset="-127"/>
            </a:endParaRPr>
          </a:p>
        </p:txBody>
      </p:sp>
      <p:sp>
        <p:nvSpPr>
          <p:cNvPr id="3" name="사각형: 둥근 모서리 2">
            <a:extLst>
              <a:ext uri="{FF2B5EF4-FFF2-40B4-BE49-F238E27FC236}">
                <a16:creationId xmlns:a16="http://schemas.microsoft.com/office/drawing/2014/main" id="{C8BF6C14-E35D-40D3-83CC-5D671DF96AEE}"/>
              </a:ext>
            </a:extLst>
          </p:cNvPr>
          <p:cNvSpPr/>
          <p:nvPr/>
        </p:nvSpPr>
        <p:spPr>
          <a:xfrm>
            <a:off x="1958521" y="4824773"/>
            <a:ext cx="11337815" cy="949319"/>
          </a:xfrm>
          <a:prstGeom prst="roundRect">
            <a:avLst>
              <a:gd name="adj" fmla="val 28707"/>
            </a:avLst>
          </a:prstGeom>
          <a:solidFill>
            <a:srgbClr val="BFCFE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같음 기호 4">
            <a:extLst>
              <a:ext uri="{FF2B5EF4-FFF2-40B4-BE49-F238E27FC236}">
                <a16:creationId xmlns:a16="http://schemas.microsoft.com/office/drawing/2014/main" id="{4194A19A-5AB8-43AF-AFD0-66E2375352E0}"/>
              </a:ext>
            </a:extLst>
          </p:cNvPr>
          <p:cNvSpPr/>
          <p:nvPr/>
        </p:nvSpPr>
        <p:spPr>
          <a:xfrm>
            <a:off x="13758143" y="5981905"/>
            <a:ext cx="1143000" cy="584775"/>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TextBox 6">
            <a:extLst>
              <a:ext uri="{FF2B5EF4-FFF2-40B4-BE49-F238E27FC236}">
                <a16:creationId xmlns:a16="http://schemas.microsoft.com/office/drawing/2014/main" id="{9167FB42-802A-40D2-80ED-BF582EE54B5A}"/>
              </a:ext>
            </a:extLst>
          </p:cNvPr>
          <p:cNvSpPr txBox="1"/>
          <p:nvPr/>
        </p:nvSpPr>
        <p:spPr>
          <a:xfrm>
            <a:off x="15650929" y="5085140"/>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0</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30" name="TextBox 29">
            <a:extLst>
              <a:ext uri="{FF2B5EF4-FFF2-40B4-BE49-F238E27FC236}">
                <a16:creationId xmlns:a16="http://schemas.microsoft.com/office/drawing/2014/main" id="{006D456C-8019-4810-AB86-E5BB66AEE441}"/>
              </a:ext>
            </a:extLst>
          </p:cNvPr>
          <p:cNvSpPr txBox="1"/>
          <p:nvPr/>
        </p:nvSpPr>
        <p:spPr>
          <a:xfrm>
            <a:off x="15648700" y="6208355"/>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1</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31" name="TextBox 30">
            <a:extLst>
              <a:ext uri="{FF2B5EF4-FFF2-40B4-BE49-F238E27FC236}">
                <a16:creationId xmlns:a16="http://schemas.microsoft.com/office/drawing/2014/main" id="{B5861F0D-BC68-4137-B29E-F12AF1549CF5}"/>
              </a:ext>
            </a:extLst>
          </p:cNvPr>
          <p:cNvSpPr txBox="1"/>
          <p:nvPr/>
        </p:nvSpPr>
        <p:spPr>
          <a:xfrm>
            <a:off x="15648700" y="7331570"/>
            <a:ext cx="590550"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0</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8" name="TextBox 7">
            <a:extLst>
              <a:ext uri="{FF2B5EF4-FFF2-40B4-BE49-F238E27FC236}">
                <a16:creationId xmlns:a16="http://schemas.microsoft.com/office/drawing/2014/main" id="{30AA7650-5195-485F-A004-0DD6C4BC9253}"/>
              </a:ext>
            </a:extLst>
          </p:cNvPr>
          <p:cNvSpPr txBox="1"/>
          <p:nvPr/>
        </p:nvSpPr>
        <p:spPr>
          <a:xfrm>
            <a:off x="17338293" y="5981905"/>
            <a:ext cx="2743200" cy="707886"/>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latin typeface="12롯데마트드림Medium" panose="02020603020101020101" pitchFamily="18" charset="-127"/>
                <a:ea typeface="12롯데마트드림Medium" panose="02020603020101020101" pitchFamily="18" charset="-127"/>
              </a:rPr>
              <a:t>1 : </a:t>
            </a:r>
            <a:r>
              <a:rPr lang="ko-KR" altLang="en-US" sz="2000" dirty="0">
                <a:latin typeface="12롯데마트드림Medium" panose="02020603020101020101" pitchFamily="18" charset="-127"/>
                <a:ea typeface="12롯데마트드림Medium" panose="02020603020101020101" pitchFamily="18" charset="-127"/>
              </a:rPr>
              <a:t>같지 않음</a:t>
            </a:r>
            <a:endParaRPr lang="en-US" altLang="ko-KR" sz="2000" dirty="0">
              <a:latin typeface="12롯데마트드림Medium" panose="02020603020101020101" pitchFamily="18" charset="-127"/>
              <a:ea typeface="12롯데마트드림Medium" panose="02020603020101020101" pitchFamily="18" charset="-127"/>
            </a:endParaRPr>
          </a:p>
          <a:p>
            <a:pPr marL="342900" indent="-342900">
              <a:buFont typeface="Arial" panose="020B0604020202020204" pitchFamily="34" charset="0"/>
              <a:buChar char="•"/>
            </a:pPr>
            <a:r>
              <a:rPr lang="en-US" altLang="ko-KR" sz="2000" dirty="0">
                <a:latin typeface="12롯데마트드림Medium" panose="02020603020101020101" pitchFamily="18" charset="-127"/>
                <a:ea typeface="12롯데마트드림Medium" panose="02020603020101020101" pitchFamily="18" charset="-127"/>
              </a:rPr>
              <a:t>0 : </a:t>
            </a:r>
            <a:r>
              <a:rPr lang="ko-KR" altLang="en-US" sz="2000" dirty="0">
                <a:latin typeface="12롯데마트드림Medium" panose="02020603020101020101" pitchFamily="18" charset="-127"/>
                <a:ea typeface="12롯데마트드림Medium" panose="02020603020101020101" pitchFamily="18" charset="-127"/>
              </a:rPr>
              <a:t>같음</a:t>
            </a:r>
          </a:p>
        </p:txBody>
      </p:sp>
      <p:sp>
        <p:nvSpPr>
          <p:cNvPr id="35" name="TextBox 34">
            <a:extLst>
              <a:ext uri="{FF2B5EF4-FFF2-40B4-BE49-F238E27FC236}">
                <a16:creationId xmlns:a16="http://schemas.microsoft.com/office/drawing/2014/main" id="{9C54DCE2-DCDD-42E3-8722-649668B41016}"/>
              </a:ext>
            </a:extLst>
          </p:cNvPr>
          <p:cNvSpPr txBox="1"/>
          <p:nvPr/>
        </p:nvSpPr>
        <p:spPr>
          <a:xfrm>
            <a:off x="5910925" y="4447098"/>
            <a:ext cx="7751372" cy="369332"/>
          </a:xfrm>
          <a:prstGeom prst="rect">
            <a:avLst/>
          </a:prstGeom>
          <a:noFill/>
        </p:spPr>
        <p:txBody>
          <a:bodyPr wrap="square" rtlCol="0">
            <a:spAutoFit/>
          </a:bodyPr>
          <a:lstStyle/>
          <a:p>
            <a:pPr algn="ctr"/>
            <a:r>
              <a:rPr lang="ko-KR" altLang="en-US" dirty="0">
                <a:latin typeface="12롯데마트드림Bold" panose="02020603020101020101" pitchFamily="18" charset="-127"/>
                <a:ea typeface="12롯데마트드림Bold" panose="02020603020101020101" pitchFamily="18" charset="-127"/>
              </a:rPr>
              <a:t>모두 같으면 그대로 </a:t>
            </a:r>
            <a:r>
              <a:rPr lang="ko-KR" altLang="en-US" dirty="0">
                <a:highlight>
                  <a:srgbClr val="FFFF00"/>
                </a:highlight>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6" name="TextBox 35">
            <a:extLst>
              <a:ext uri="{FF2B5EF4-FFF2-40B4-BE49-F238E27FC236}">
                <a16:creationId xmlns:a16="http://schemas.microsoft.com/office/drawing/2014/main" id="{382DF23C-39F7-4F79-9157-AC3F2461B3B1}"/>
              </a:ext>
            </a:extLst>
          </p:cNvPr>
          <p:cNvSpPr txBox="1"/>
          <p:nvPr/>
        </p:nvSpPr>
        <p:spPr>
          <a:xfrm>
            <a:off x="6031122" y="5676288"/>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7" name="TextBox 36">
            <a:extLst>
              <a:ext uri="{FF2B5EF4-FFF2-40B4-BE49-F238E27FC236}">
                <a16:creationId xmlns:a16="http://schemas.microsoft.com/office/drawing/2014/main" id="{AAA2C3F3-2A21-4A4A-8A6F-AF730B54B528}"/>
              </a:ext>
            </a:extLst>
          </p:cNvPr>
          <p:cNvSpPr txBox="1"/>
          <p:nvPr/>
        </p:nvSpPr>
        <p:spPr>
          <a:xfrm>
            <a:off x="5945161" y="6728972"/>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19" name="TextBox 18">
            <a:extLst>
              <a:ext uri="{FF2B5EF4-FFF2-40B4-BE49-F238E27FC236}">
                <a16:creationId xmlns:a16="http://schemas.microsoft.com/office/drawing/2014/main" id="{E7C31AEC-AA6F-4331-9853-36DA268E1BAE}"/>
              </a:ext>
            </a:extLst>
          </p:cNvPr>
          <p:cNvSpPr txBox="1"/>
          <p:nvPr/>
        </p:nvSpPr>
        <p:spPr>
          <a:xfrm>
            <a:off x="1668236" y="2491353"/>
            <a:ext cx="6732814"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3-way merge</a:t>
            </a:r>
            <a:r>
              <a:rPr lang="ko-KR" altLang="en-US" sz="2800" b="1" dirty="0">
                <a:latin typeface="12롯데마트드림Bold" panose="02020603020101020101" pitchFamily="18" charset="-127"/>
                <a:ea typeface="12롯데마트드림Bold" panose="02020603020101020101" pitchFamily="18" charset="-127"/>
              </a:rPr>
              <a:t>가 출동이 발생하는 이유</a:t>
            </a:r>
          </a:p>
        </p:txBody>
      </p:sp>
      <p:sp>
        <p:nvSpPr>
          <p:cNvPr id="21" name="직사각형 20">
            <a:extLst>
              <a:ext uri="{FF2B5EF4-FFF2-40B4-BE49-F238E27FC236}">
                <a16:creationId xmlns:a16="http://schemas.microsoft.com/office/drawing/2014/main" id="{710152F4-5A41-4302-9ADA-4A8B30412CD6}"/>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366476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1" nodeType="afterEffect">
                                  <p:stCondLst>
                                    <p:cond delay="0"/>
                                  </p:stCondLst>
                                  <p:childTnLst>
                                    <p:animMotion origin="layout" path="M 3.01785E-6 -1.90756E-6 L -0.00165 0.10947 " pathEditMode="relative" rAng="0" ptsTypes="AA">
                                      <p:cBhvr>
                                        <p:cTn id="13" dur="2000" fill="hold"/>
                                        <p:tgtEl>
                                          <p:spTgt spid="3"/>
                                        </p:tgtEl>
                                        <p:attrNameLst>
                                          <p:attrName>ppt_x</p:attrName>
                                          <p:attrName>ppt_y</p:attrName>
                                        </p:attrNameLst>
                                      </p:cBhvr>
                                      <p:rCtr x="-82" y="5473"/>
                                    </p:animMotion>
                                  </p:childTnLst>
                                </p:cTn>
                              </p:par>
                            </p:childTnLst>
                          </p:cTn>
                        </p:par>
                        <p:par>
                          <p:cTn id="14" fill="hold">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35"/>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2000"/>
                            </p:stCondLst>
                            <p:childTnLst>
                              <p:par>
                                <p:cTn id="23" presetID="42" presetClass="path" presetSubtype="0" accel="50000" decel="50000" fill="hold" grpId="2" nodeType="afterEffect">
                                  <p:stCondLst>
                                    <p:cond delay="0"/>
                                  </p:stCondLst>
                                  <p:childTnLst>
                                    <p:animMotion origin="layout" path="M -0.00165 0.10947 L -0.00165 0.2091 " pathEditMode="relative" rAng="0" ptsTypes="AA">
                                      <p:cBhvr>
                                        <p:cTn id="24" dur="2000" fill="hold"/>
                                        <p:tgtEl>
                                          <p:spTgt spid="3"/>
                                        </p:tgtEl>
                                        <p:attrNameLst>
                                          <p:attrName>ppt_x</p:attrName>
                                          <p:attrName>ppt_y</p:attrName>
                                        </p:attrNameLst>
                                      </p:cBhvr>
                                      <p:rCtr x="0" y="4974"/>
                                    </p:animMotion>
                                  </p:childTnLst>
                                </p:cTn>
                              </p:par>
                            </p:childTnLst>
                          </p:cTn>
                        </p:par>
                        <p:par>
                          <p:cTn id="25" fill="hold">
                            <p:stCondLst>
                              <p:cond delay="4000"/>
                            </p:stCondLst>
                            <p:childTnLst>
                              <p:par>
                                <p:cTn id="26" presetID="1" presetClass="exit" presetSubtype="0" fill="hold" grpId="1" nodeType="afterEffect">
                                  <p:stCondLst>
                                    <p:cond delay="0"/>
                                  </p:stCondLst>
                                  <p:childTnLst>
                                    <p:set>
                                      <p:cBhvr>
                                        <p:cTn id="27" dur="1" fill="hold">
                                          <p:stCondLst>
                                            <p:cond delay="0"/>
                                          </p:stCondLst>
                                        </p:cTn>
                                        <p:tgtEl>
                                          <p:spTgt spid="36"/>
                                        </p:tgtEl>
                                        <p:attrNameLst>
                                          <p:attrName>style.visibility</p:attrName>
                                        </p:attrNameLst>
                                      </p:cBhvr>
                                      <p:to>
                                        <p:strVal val="hidden"/>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7" grpId="0"/>
      <p:bldP spid="30" grpId="0"/>
      <p:bldP spid="31" grpId="0"/>
      <p:bldP spid="35" grpId="0"/>
      <p:bldP spid="35" grpId="1"/>
      <p:bldP spid="36" grpId="0"/>
      <p:bldP spid="36" grpId="1"/>
      <p:bldP spid="3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사각형: 둥근 모서리 2">
            <a:extLst>
              <a:ext uri="{FF2B5EF4-FFF2-40B4-BE49-F238E27FC236}">
                <a16:creationId xmlns:a16="http://schemas.microsoft.com/office/drawing/2014/main" id="{C8BF6C14-E35D-40D3-83CC-5D671DF96AEE}"/>
              </a:ext>
            </a:extLst>
          </p:cNvPr>
          <p:cNvSpPr/>
          <p:nvPr/>
        </p:nvSpPr>
        <p:spPr>
          <a:xfrm>
            <a:off x="1985838" y="5032540"/>
            <a:ext cx="10338043" cy="949319"/>
          </a:xfrm>
          <a:prstGeom prst="roundRect">
            <a:avLst>
              <a:gd name="adj" fmla="val 28707"/>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a:extLst>
              <a:ext uri="{FF2B5EF4-FFF2-40B4-BE49-F238E27FC236}">
                <a16:creationId xmlns:a16="http://schemas.microsoft.com/office/drawing/2014/main" id="{830007EC-9EED-442C-AAE4-3786B840EA85}"/>
              </a:ext>
            </a:extLst>
          </p:cNvPr>
          <p:cNvPicPr>
            <a:picLocks noChangeAspect="1"/>
          </p:cNvPicPr>
          <p:nvPr/>
        </p:nvPicPr>
        <p:blipFill rotWithShape="1">
          <a:blip r:embed="rId3"/>
          <a:srcRect l="27062" t="32897" r="68436" b="31989"/>
          <a:stretch/>
        </p:blipFill>
        <p:spPr>
          <a:xfrm>
            <a:off x="2210809" y="3254766"/>
            <a:ext cx="457200" cy="442590"/>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2" name="TextBox 1">
            <a:extLst>
              <a:ext uri="{FF2B5EF4-FFF2-40B4-BE49-F238E27FC236}">
                <a16:creationId xmlns:a16="http://schemas.microsoft.com/office/drawing/2014/main" id="{27F8920F-46C2-49FB-BD79-DADA73B64EAA}"/>
              </a:ext>
            </a:extLst>
          </p:cNvPr>
          <p:cNvSpPr txBox="1"/>
          <p:nvPr/>
        </p:nvSpPr>
        <p:spPr>
          <a:xfrm>
            <a:off x="2939807" y="3254944"/>
            <a:ext cx="9899894" cy="461665"/>
          </a:xfrm>
          <a:prstGeom prst="rect">
            <a:avLst/>
          </a:prstGeom>
          <a:noFill/>
        </p:spPr>
        <p:txBody>
          <a:bodyPr wrap="square" rtlCol="0">
            <a:spAutoFit/>
          </a:bodyPr>
          <a:lstStyle/>
          <a:p>
            <a:r>
              <a:rPr lang="ko-KR" altLang="en-US" sz="2400" dirty="0">
                <a:latin typeface="12롯데마트드림Medium" panose="02020603020101020101" pitchFamily="18" charset="-127"/>
                <a:ea typeface="12롯데마트드림Medium" panose="02020603020101020101" pitchFamily="18" charset="-127"/>
              </a:rPr>
              <a:t>공통 브랜치</a:t>
            </a:r>
            <a:r>
              <a:rPr lang="en-US" altLang="ko-KR" sz="2400" dirty="0">
                <a:latin typeface="12롯데마트드림Medium" panose="02020603020101020101" pitchFamily="18" charset="-127"/>
                <a:ea typeface="12롯데마트드림Medium" panose="02020603020101020101" pitchFamily="18" charset="-127"/>
              </a:rPr>
              <a:t>(</a:t>
            </a:r>
            <a:r>
              <a:rPr lang="ko-KR" altLang="en-US" sz="2400" dirty="0">
                <a:latin typeface="12롯데마트드림Medium" panose="02020603020101020101" pitchFamily="18" charset="-127"/>
                <a:ea typeface="12롯데마트드림Medium" panose="02020603020101020101" pitchFamily="18" charset="-127"/>
              </a:rPr>
              <a:t>스냅샷</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정보를 비교했던 정보들끼리 비교</a:t>
            </a:r>
          </a:p>
        </p:txBody>
      </p:sp>
      <p:sp>
        <p:nvSpPr>
          <p:cNvPr id="24" name="TextBox 23">
            <a:extLst>
              <a:ext uri="{FF2B5EF4-FFF2-40B4-BE49-F238E27FC236}">
                <a16:creationId xmlns:a16="http://schemas.microsoft.com/office/drawing/2014/main" id="{5D15C1F5-46FA-4C5E-9213-A1AF0AE92F56}"/>
              </a:ext>
            </a:extLst>
          </p:cNvPr>
          <p:cNvSpPr txBox="1"/>
          <p:nvPr/>
        </p:nvSpPr>
        <p:spPr>
          <a:xfrm>
            <a:off x="2439265" y="4773090"/>
            <a:ext cx="7957934"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1. 0</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2. 1</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3. 0</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27" name="TextBox 26">
            <a:extLst>
              <a:ext uri="{FF2B5EF4-FFF2-40B4-BE49-F238E27FC236}">
                <a16:creationId xmlns:a16="http://schemas.microsoft.com/office/drawing/2014/main" id="{69CBDA60-899E-4FAE-9770-4E9D9C8A5418}"/>
              </a:ext>
            </a:extLst>
          </p:cNvPr>
          <p:cNvSpPr txBox="1"/>
          <p:nvPr/>
        </p:nvSpPr>
        <p:spPr>
          <a:xfrm>
            <a:off x="8218545" y="4773090"/>
            <a:ext cx="3739613" cy="3191771"/>
          </a:xfrm>
          <a:prstGeom prst="rect">
            <a:avLst/>
          </a:prstGeom>
          <a:noFill/>
        </p:spPr>
        <p:txBody>
          <a:bodyPr wrap="square" rtlCol="0">
            <a:spAutoFit/>
          </a:bodyPr>
          <a:lstStyle/>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1. 0</a:t>
            </a:r>
            <a:endParaRPr lang="ko-KR" altLang="en-US" sz="2400" dirty="0">
              <a:latin typeface="12롯데마트드림Medium" panose="02020603020101020101" pitchFamily="18" charset="-127"/>
              <a:ea typeface="12롯데마트드림Medium" panose="02020603020101020101" pitchFamily="18" charset="-127"/>
            </a:endParaRP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2. 1</a:t>
            </a:r>
          </a:p>
          <a:p>
            <a:pPr>
              <a:lnSpc>
                <a:spcPct val="300000"/>
              </a:lnSpc>
            </a:pPr>
            <a:r>
              <a:rPr lang="en-US" altLang="ko-KR" sz="2400" dirty="0">
                <a:latin typeface="12롯데마트드림Medium" panose="02020603020101020101" pitchFamily="18" charset="-127"/>
                <a:ea typeface="12롯데마트드림Medium" panose="02020603020101020101" pitchFamily="18" charset="-127"/>
              </a:rPr>
              <a:t>3. 0</a:t>
            </a:r>
          </a:p>
        </p:txBody>
      </p:sp>
      <p:sp>
        <p:nvSpPr>
          <p:cNvPr id="5" name="같음 기호 4">
            <a:extLst>
              <a:ext uri="{FF2B5EF4-FFF2-40B4-BE49-F238E27FC236}">
                <a16:creationId xmlns:a16="http://schemas.microsoft.com/office/drawing/2014/main" id="{4194A19A-5AB8-43AF-AFD0-66E2375352E0}"/>
              </a:ext>
            </a:extLst>
          </p:cNvPr>
          <p:cNvSpPr/>
          <p:nvPr/>
        </p:nvSpPr>
        <p:spPr>
          <a:xfrm>
            <a:off x="12569645" y="6183733"/>
            <a:ext cx="798014" cy="461665"/>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TextBox 34">
            <a:extLst>
              <a:ext uri="{FF2B5EF4-FFF2-40B4-BE49-F238E27FC236}">
                <a16:creationId xmlns:a16="http://schemas.microsoft.com/office/drawing/2014/main" id="{9C54DCE2-DCDD-42E3-8722-649668B41016}"/>
              </a:ext>
            </a:extLst>
          </p:cNvPr>
          <p:cNvSpPr txBox="1"/>
          <p:nvPr/>
        </p:nvSpPr>
        <p:spPr>
          <a:xfrm>
            <a:off x="4938470" y="4654865"/>
            <a:ext cx="7751372" cy="369332"/>
          </a:xfrm>
          <a:prstGeom prst="rect">
            <a:avLst/>
          </a:prstGeom>
          <a:noFill/>
        </p:spPr>
        <p:txBody>
          <a:bodyPr wrap="square" rtlCol="0">
            <a:spAutoFit/>
          </a:bodyPr>
          <a:lstStyle/>
          <a:p>
            <a:pPr algn="ctr"/>
            <a:r>
              <a:rPr lang="ko-KR" altLang="en-US" dirty="0">
                <a:latin typeface="12롯데마트드림Bold" panose="02020603020101020101" pitchFamily="18" charset="-127"/>
                <a:ea typeface="12롯데마트드림Bold" panose="02020603020101020101" pitchFamily="18" charset="-127"/>
              </a:rPr>
              <a:t>모두 같으면 그대로 </a:t>
            </a:r>
            <a:r>
              <a:rPr lang="ko-KR" altLang="en-US" dirty="0">
                <a:highlight>
                  <a:srgbClr val="FFFF00"/>
                </a:highlight>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6" name="TextBox 35">
            <a:extLst>
              <a:ext uri="{FF2B5EF4-FFF2-40B4-BE49-F238E27FC236}">
                <a16:creationId xmlns:a16="http://schemas.microsoft.com/office/drawing/2014/main" id="{382DF23C-39F7-4F79-9157-AC3F2461B3B1}"/>
              </a:ext>
            </a:extLst>
          </p:cNvPr>
          <p:cNvSpPr txBox="1"/>
          <p:nvPr/>
        </p:nvSpPr>
        <p:spPr>
          <a:xfrm>
            <a:off x="5058667" y="5884055"/>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37" name="TextBox 36">
            <a:extLst>
              <a:ext uri="{FF2B5EF4-FFF2-40B4-BE49-F238E27FC236}">
                <a16:creationId xmlns:a16="http://schemas.microsoft.com/office/drawing/2014/main" id="{AAA2C3F3-2A21-4A4A-8A6F-AF730B54B528}"/>
              </a:ext>
            </a:extLst>
          </p:cNvPr>
          <p:cNvSpPr txBox="1"/>
          <p:nvPr/>
        </p:nvSpPr>
        <p:spPr>
          <a:xfrm>
            <a:off x="4972706" y="6936739"/>
            <a:ext cx="7510978" cy="369332"/>
          </a:xfrm>
          <a:prstGeom prst="rect">
            <a:avLst/>
          </a:prstGeom>
          <a:noFill/>
        </p:spPr>
        <p:txBody>
          <a:bodyPr wrap="square" rtlCol="0">
            <a:spAutoFit/>
          </a:bodyPr>
          <a:lstStyle/>
          <a:p>
            <a:pPr algn="ctr"/>
            <a:r>
              <a:rPr lang="ko-KR" altLang="en-US" dirty="0">
                <a:highlight>
                  <a:srgbClr val="FFFF00"/>
                </a:highlight>
                <a:latin typeface="12롯데마트드림Bold" panose="02020603020101020101" pitchFamily="18" charset="-127"/>
                <a:ea typeface="12롯데마트드림Bold" panose="02020603020101020101" pitchFamily="18" charset="-127"/>
              </a:rPr>
              <a:t>모두 같으면 그대로 </a:t>
            </a:r>
            <a:r>
              <a:rPr lang="ko-KR" altLang="en-US" dirty="0">
                <a:latin typeface="12롯데마트드림Bold" panose="02020603020101020101" pitchFamily="18" charset="-127"/>
                <a:ea typeface="12롯데마트드림Bold" panose="02020603020101020101" pitchFamily="18" charset="-127"/>
              </a:rPr>
              <a:t>하나가 다르면 변경된 것으로 간주하여 다른 값으로</a:t>
            </a:r>
          </a:p>
        </p:txBody>
      </p:sp>
      <p:sp>
        <p:nvSpPr>
          <p:cNvPr id="9" name="직사각형 8">
            <a:extLst>
              <a:ext uri="{FF2B5EF4-FFF2-40B4-BE49-F238E27FC236}">
                <a16:creationId xmlns:a16="http://schemas.microsoft.com/office/drawing/2014/main" id="{F6A49CF7-D98A-4B04-A9F5-977CA062DD5B}"/>
              </a:ext>
            </a:extLst>
          </p:cNvPr>
          <p:cNvSpPr/>
          <p:nvPr/>
        </p:nvSpPr>
        <p:spPr>
          <a:xfrm>
            <a:off x="14847700" y="6192656"/>
            <a:ext cx="5291138" cy="461665"/>
          </a:xfrm>
          <a:prstGeom prst="rect">
            <a:avLst/>
          </a:prstGeom>
        </p:spPr>
        <p:txBody>
          <a:bodyPr wrap="square">
            <a:spAutoFit/>
          </a:bodyPr>
          <a:lstStyle/>
          <a:p>
            <a:r>
              <a:rPr lang="en-US" altLang="ko-KR" sz="2400" dirty="0">
                <a:latin typeface="12롯데마트드림Medium" panose="02020603020101020101" pitchFamily="18" charset="-127"/>
                <a:ea typeface="12롯데마트드림Medium" panose="02020603020101020101" pitchFamily="18" charset="-127"/>
              </a:rPr>
              <a:t>2. ????????????(</a:t>
            </a:r>
            <a:r>
              <a:rPr lang="ko-KR" altLang="en-US" sz="2400" dirty="0">
                <a:latin typeface="12롯데마트드림Medium" panose="02020603020101020101" pitchFamily="18" charset="-127"/>
                <a:ea typeface="12롯데마트드림Medium" panose="02020603020101020101" pitchFamily="18" charset="-127"/>
              </a:rPr>
              <a:t>뭘 선택해야하지</a:t>
            </a:r>
            <a:r>
              <a:rPr lang="en-US" altLang="ko-KR" sz="2400" dirty="0">
                <a:latin typeface="12롯데마트드림Medium" panose="02020603020101020101" pitchFamily="18" charset="-127"/>
                <a:ea typeface="12롯데마트드림Medium" panose="02020603020101020101" pitchFamily="18" charset="-127"/>
              </a:rPr>
              <a:t>?)</a:t>
            </a:r>
          </a:p>
        </p:txBody>
      </p:sp>
      <p:sp>
        <p:nvSpPr>
          <p:cNvPr id="21" name="직사각형 20">
            <a:extLst>
              <a:ext uri="{FF2B5EF4-FFF2-40B4-BE49-F238E27FC236}">
                <a16:creationId xmlns:a16="http://schemas.microsoft.com/office/drawing/2014/main" id="{2625CC29-B4B1-499C-8B76-CD8FDD3FE6B5}"/>
              </a:ext>
            </a:extLst>
          </p:cNvPr>
          <p:cNvSpPr/>
          <p:nvPr/>
        </p:nvSpPr>
        <p:spPr>
          <a:xfrm>
            <a:off x="14847700" y="5079241"/>
            <a:ext cx="5291138" cy="461665"/>
          </a:xfrm>
          <a:prstGeom prst="rect">
            <a:avLst/>
          </a:prstGeom>
        </p:spPr>
        <p:txBody>
          <a:bodyPr wrap="square">
            <a:spAutoFit/>
          </a:bodyPr>
          <a:lstStyle/>
          <a:p>
            <a:pPr marL="457200" indent="-457200">
              <a:buAutoNum type="arabicPeriod"/>
            </a:pPr>
            <a:r>
              <a:rPr lang="en-US" altLang="ko-KR" sz="2400" dirty="0">
                <a:latin typeface="12롯데마트드림Medium" panose="02020603020101020101" pitchFamily="18" charset="-127"/>
                <a:ea typeface="12롯데마트드림Medium" panose="02020603020101020101" pitchFamily="18" charset="-127"/>
              </a:rPr>
              <a:t>print("***"*10) # A </a:t>
            </a:r>
            <a:r>
              <a:rPr lang="ko-KR" altLang="en-US" sz="2400" dirty="0">
                <a:latin typeface="12롯데마트드림Medium" panose="02020603020101020101" pitchFamily="18" charset="-127"/>
                <a:ea typeface="12롯데마트드림Medium" panose="02020603020101020101" pitchFamily="18" charset="-127"/>
              </a:rPr>
              <a:t>사용자가 수정 </a:t>
            </a:r>
            <a:endParaRPr lang="en-US" altLang="ko-KR" sz="2400" dirty="0">
              <a:latin typeface="12롯데마트드림Medium" panose="02020603020101020101" pitchFamily="18" charset="-127"/>
              <a:ea typeface="12롯데마트드림Medium" panose="02020603020101020101" pitchFamily="18" charset="-127"/>
            </a:endParaRPr>
          </a:p>
        </p:txBody>
      </p:sp>
      <p:sp>
        <p:nvSpPr>
          <p:cNvPr id="22" name="직사각형 21">
            <a:extLst>
              <a:ext uri="{FF2B5EF4-FFF2-40B4-BE49-F238E27FC236}">
                <a16:creationId xmlns:a16="http://schemas.microsoft.com/office/drawing/2014/main" id="{4DC323A4-B4D0-454B-BC04-10CAA72161D0}"/>
              </a:ext>
            </a:extLst>
          </p:cNvPr>
          <p:cNvSpPr/>
          <p:nvPr/>
        </p:nvSpPr>
        <p:spPr>
          <a:xfrm>
            <a:off x="14847700" y="7306071"/>
            <a:ext cx="5291138" cy="461665"/>
          </a:xfrm>
          <a:prstGeom prst="rect">
            <a:avLst/>
          </a:prstGeom>
        </p:spPr>
        <p:txBody>
          <a:bodyPr wrap="square">
            <a:spAutoFit/>
          </a:bodyPr>
          <a:lstStyle/>
          <a:p>
            <a:r>
              <a:rPr lang="en-US" altLang="ko-KR" sz="2400" dirty="0">
                <a:latin typeface="12롯데마트드림Medium" panose="02020603020101020101" pitchFamily="18" charset="-127"/>
                <a:ea typeface="12롯데마트드림Medium" panose="02020603020101020101" pitchFamily="18" charset="-127"/>
              </a:rPr>
              <a:t>3. print("***"*10) # B </a:t>
            </a:r>
            <a:r>
              <a:rPr lang="ko-KR" altLang="en-US" sz="2400" dirty="0">
                <a:latin typeface="12롯데마트드림Medium" panose="02020603020101020101" pitchFamily="18" charset="-127"/>
                <a:ea typeface="12롯데마트드림Medium" panose="02020603020101020101" pitchFamily="18" charset="-127"/>
              </a:rPr>
              <a:t>사용자가 수정</a:t>
            </a:r>
          </a:p>
        </p:txBody>
      </p:sp>
      <p:sp>
        <p:nvSpPr>
          <p:cNvPr id="10" name="TextBox 9">
            <a:extLst>
              <a:ext uri="{FF2B5EF4-FFF2-40B4-BE49-F238E27FC236}">
                <a16:creationId xmlns:a16="http://schemas.microsoft.com/office/drawing/2014/main" id="{3EAEFB5B-5898-40CD-B04B-FA4038E349D6}"/>
              </a:ext>
            </a:extLst>
          </p:cNvPr>
          <p:cNvSpPr txBox="1"/>
          <p:nvPr/>
        </p:nvSpPr>
        <p:spPr>
          <a:xfrm>
            <a:off x="1335315" y="9202664"/>
            <a:ext cx="18874268" cy="461665"/>
          </a:xfrm>
          <a:prstGeom prst="rect">
            <a:avLst/>
          </a:prstGeom>
          <a:noFill/>
        </p:spPr>
        <p:txBody>
          <a:bodyPr wrap="square" rtlCol="0">
            <a:spAutoFit/>
          </a:bodyPr>
          <a:lstStyle/>
          <a:p>
            <a:pPr algn="ctr"/>
            <a:r>
              <a:rPr lang="en-US" altLang="ko-KR" sz="2400" b="1" dirty="0">
                <a:latin typeface="12롯데마트드림Medium" panose="02020603020101020101" pitchFamily="18" charset="-127"/>
                <a:ea typeface="12롯데마트드림Medium" panose="02020603020101020101" pitchFamily="18" charset="-127"/>
              </a:rPr>
              <a:t>&gt;&gt;</a:t>
            </a:r>
            <a:r>
              <a:rPr lang="en-US" altLang="ko-KR" sz="2400" b="1" dirty="0">
                <a:solidFill>
                  <a:schemeClr val="accent6"/>
                </a:solidFill>
                <a:latin typeface="12롯데마트드림Medium" panose="02020603020101020101" pitchFamily="18" charset="-127"/>
                <a:ea typeface="12롯데마트드림Medium" panose="02020603020101020101" pitchFamily="18" charset="-127"/>
              </a:rPr>
              <a:t> </a:t>
            </a:r>
            <a:r>
              <a:rPr lang="en-US" altLang="ko-KR" sz="2400" b="1" dirty="0">
                <a:latin typeface="12롯데마트드림Medium" panose="02020603020101020101" pitchFamily="18" charset="-127"/>
                <a:ea typeface="12롯데마트드림Medium" panose="02020603020101020101" pitchFamily="18" charset="-127"/>
              </a:rPr>
              <a:t>Git</a:t>
            </a:r>
            <a:r>
              <a:rPr lang="ko-KR" altLang="en-US" sz="2400" b="1" dirty="0">
                <a:latin typeface="12롯데마트드림Medium" panose="02020603020101020101" pitchFamily="18" charset="-127"/>
                <a:ea typeface="12롯데마트드림Medium" panose="02020603020101020101" pitchFamily="18" charset="-127"/>
              </a:rPr>
              <a:t>은 같은 줄이 변경되면 서로 두 브랜치가 </a:t>
            </a:r>
            <a:r>
              <a:rPr lang="en-US" altLang="ko-KR" sz="2400" b="1" dirty="0">
                <a:latin typeface="12롯데마트드림Medium" panose="02020603020101020101" pitchFamily="18" charset="-127"/>
                <a:ea typeface="12롯데마트드림Medium" panose="02020603020101020101" pitchFamily="18" charset="-127"/>
              </a:rPr>
              <a:t>BASE </a:t>
            </a:r>
            <a:r>
              <a:rPr lang="ko-KR" altLang="en-US" sz="2400" b="1" dirty="0">
                <a:latin typeface="12롯데마트드림Medium" panose="02020603020101020101" pitchFamily="18" charset="-127"/>
                <a:ea typeface="12롯데마트드림Medium" panose="02020603020101020101" pitchFamily="18" charset="-127"/>
              </a:rPr>
              <a:t>정보와 달라서 </a:t>
            </a:r>
            <a:r>
              <a:rPr lang="ko-KR" altLang="en-US" sz="2400" b="1" dirty="0">
                <a:solidFill>
                  <a:schemeClr val="accent6"/>
                </a:solidFill>
                <a:latin typeface="12롯데마트드림Medium" panose="02020603020101020101" pitchFamily="18" charset="-127"/>
                <a:ea typeface="12롯데마트드림Medium" panose="02020603020101020101" pitchFamily="18" charset="-127"/>
              </a:rPr>
              <a:t>무엇을 선택해야 할지 판단할 수 없기 때문에 사용자가 직접 수정하라고 알려준다</a:t>
            </a:r>
            <a:r>
              <a:rPr lang="en-US" altLang="ko-KR" sz="2400" b="1" dirty="0">
                <a:solidFill>
                  <a:schemeClr val="accent6"/>
                </a:solidFill>
                <a:latin typeface="12롯데마트드림Medium" panose="02020603020101020101" pitchFamily="18" charset="-127"/>
                <a:ea typeface="12롯데마트드림Medium" panose="02020603020101020101" pitchFamily="18" charset="-127"/>
              </a:rPr>
              <a:t>.</a:t>
            </a:r>
            <a:endParaRPr lang="ko-KR" altLang="en-US" sz="2400" b="1" dirty="0">
              <a:solidFill>
                <a:schemeClr val="accent6"/>
              </a:solidFill>
              <a:latin typeface="12롯데마트드림Medium" panose="02020603020101020101" pitchFamily="18" charset="-127"/>
              <a:ea typeface="12롯데마트드림Medium" panose="02020603020101020101" pitchFamily="18" charset="-127"/>
            </a:endParaRPr>
          </a:p>
        </p:txBody>
      </p:sp>
      <p:sp>
        <p:nvSpPr>
          <p:cNvPr id="11" name="TextBox 10">
            <a:extLst>
              <a:ext uri="{FF2B5EF4-FFF2-40B4-BE49-F238E27FC236}">
                <a16:creationId xmlns:a16="http://schemas.microsoft.com/office/drawing/2014/main" id="{0371061E-C7BE-4020-9BDD-AC01379D111A}"/>
              </a:ext>
            </a:extLst>
          </p:cNvPr>
          <p:cNvSpPr txBox="1"/>
          <p:nvPr/>
        </p:nvSpPr>
        <p:spPr>
          <a:xfrm>
            <a:off x="986066" y="4137477"/>
            <a:ext cx="3630286"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초록색</a:t>
            </a:r>
            <a:r>
              <a:rPr lang="en-US" altLang="ko-KR" dirty="0">
                <a:latin typeface="12롯데마트드림Medium" panose="02020603020101020101" pitchFamily="18" charset="-127"/>
                <a:ea typeface="12롯데마트드림Medium" panose="02020603020101020101" pitchFamily="18" charset="-127"/>
              </a:rPr>
              <a:t> </a:t>
            </a:r>
            <a:r>
              <a:rPr lang="ko-KR" altLang="en-US" dirty="0">
                <a:latin typeface="12롯데마트드림Medium" panose="02020603020101020101" pitchFamily="18" charset="-127"/>
                <a:ea typeface="12롯데마트드림Medium" panose="02020603020101020101" pitchFamily="18" charset="-127"/>
              </a:rPr>
              <a:t>정보</a:t>
            </a:r>
          </a:p>
        </p:txBody>
      </p:sp>
      <p:sp>
        <p:nvSpPr>
          <p:cNvPr id="25" name="TextBox 24">
            <a:extLst>
              <a:ext uri="{FF2B5EF4-FFF2-40B4-BE49-F238E27FC236}">
                <a16:creationId xmlns:a16="http://schemas.microsoft.com/office/drawing/2014/main" id="{D695DF75-FD31-4E3E-9A28-432374F2B4A5}"/>
              </a:ext>
            </a:extLst>
          </p:cNvPr>
          <p:cNvSpPr txBox="1"/>
          <p:nvPr/>
        </p:nvSpPr>
        <p:spPr>
          <a:xfrm>
            <a:off x="6766913" y="4096696"/>
            <a:ext cx="3630286"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파란색 정보</a:t>
            </a:r>
          </a:p>
        </p:txBody>
      </p:sp>
      <p:sp>
        <p:nvSpPr>
          <p:cNvPr id="28" name="TextBox 27">
            <a:extLst>
              <a:ext uri="{FF2B5EF4-FFF2-40B4-BE49-F238E27FC236}">
                <a16:creationId xmlns:a16="http://schemas.microsoft.com/office/drawing/2014/main" id="{912B85BA-19B0-4146-B372-790F5F46D936}"/>
              </a:ext>
            </a:extLst>
          </p:cNvPr>
          <p:cNvSpPr txBox="1"/>
          <p:nvPr/>
        </p:nvSpPr>
        <p:spPr>
          <a:xfrm>
            <a:off x="13388343" y="5125407"/>
            <a:ext cx="1560959" cy="369332"/>
          </a:xfrm>
          <a:prstGeom prst="rect">
            <a:avLst/>
          </a:prstGeom>
          <a:noFill/>
        </p:spPr>
        <p:txBody>
          <a:bodyPr wrap="square" rtlCol="0">
            <a:spAutoFit/>
          </a:bodyPr>
          <a:lstStyle/>
          <a:p>
            <a:pPr algn="ctr"/>
            <a:r>
              <a:rPr lang="en-US" altLang="ko-KR" dirty="0">
                <a:highlight>
                  <a:srgbClr val="FFFF00"/>
                </a:highlight>
                <a:latin typeface="12롯데마트드림Medium" panose="02020603020101020101" pitchFamily="18" charset="-127"/>
                <a:ea typeface="12롯데마트드림Medium" panose="02020603020101020101" pitchFamily="18" charset="-127"/>
              </a:rPr>
              <a:t>“</a:t>
            </a:r>
            <a:r>
              <a:rPr lang="ko-KR" altLang="en-US" dirty="0">
                <a:highlight>
                  <a:srgbClr val="FFFF00"/>
                </a:highlight>
                <a:latin typeface="12롯데마트드림Medium" panose="02020603020101020101" pitchFamily="18" charset="-127"/>
                <a:ea typeface="12롯데마트드림Medium" panose="02020603020101020101" pitchFamily="18" charset="-127"/>
              </a:rPr>
              <a:t>그대로</a:t>
            </a:r>
            <a:r>
              <a:rPr lang="en-US" altLang="ko-KR" dirty="0">
                <a:highlight>
                  <a:srgbClr val="FFFF00"/>
                </a:highlight>
                <a:latin typeface="12롯데마트드림Medium" panose="02020603020101020101" pitchFamily="18" charset="-127"/>
                <a:ea typeface="12롯데마트드림Medium" panose="02020603020101020101" pitchFamily="18" charset="-127"/>
              </a:rPr>
              <a:t> </a:t>
            </a:r>
            <a:r>
              <a:rPr lang="ko-KR" altLang="en-US" dirty="0">
                <a:highlight>
                  <a:srgbClr val="FFFF00"/>
                </a:highlight>
                <a:latin typeface="12롯데마트드림Medium" panose="02020603020101020101" pitchFamily="18" charset="-127"/>
                <a:ea typeface="12롯데마트드림Medium" panose="02020603020101020101" pitchFamily="18" charset="-127"/>
              </a:rPr>
              <a:t>정보</a:t>
            </a:r>
            <a:r>
              <a:rPr lang="en-US" altLang="ko-KR" dirty="0">
                <a:highlight>
                  <a:srgbClr val="FFFF00"/>
                </a:highlight>
                <a:latin typeface="12롯데마트드림Medium" panose="02020603020101020101" pitchFamily="18" charset="-127"/>
                <a:ea typeface="12롯데마트드림Medium" panose="02020603020101020101" pitchFamily="18" charset="-127"/>
              </a:rPr>
              <a:t>”</a:t>
            </a:r>
            <a:endParaRPr lang="ko-KR" altLang="en-US" dirty="0">
              <a:highlight>
                <a:srgbClr val="FFFF00"/>
              </a:highlight>
              <a:latin typeface="12롯데마트드림Medium" panose="02020603020101020101" pitchFamily="18" charset="-127"/>
              <a:ea typeface="12롯데마트드림Medium" panose="02020603020101020101" pitchFamily="18" charset="-127"/>
            </a:endParaRPr>
          </a:p>
        </p:txBody>
      </p:sp>
      <p:sp>
        <p:nvSpPr>
          <p:cNvPr id="32" name="TextBox 31">
            <a:extLst>
              <a:ext uri="{FF2B5EF4-FFF2-40B4-BE49-F238E27FC236}">
                <a16:creationId xmlns:a16="http://schemas.microsoft.com/office/drawing/2014/main" id="{2611F4E0-0EC3-4E23-B96C-E14FC3D3C1C3}"/>
              </a:ext>
            </a:extLst>
          </p:cNvPr>
          <p:cNvSpPr txBox="1"/>
          <p:nvPr/>
        </p:nvSpPr>
        <p:spPr>
          <a:xfrm>
            <a:off x="13367660" y="6238822"/>
            <a:ext cx="1560959" cy="369332"/>
          </a:xfrm>
          <a:prstGeom prst="rect">
            <a:avLst/>
          </a:prstGeom>
          <a:noFill/>
        </p:spPr>
        <p:txBody>
          <a:bodyPr wrap="square" rtlCol="0">
            <a:spAutoFit/>
          </a:bodyPr>
          <a:lstStyle/>
          <a:p>
            <a:pPr algn="ctr"/>
            <a:r>
              <a:rPr lang="en-US" altLang="ko-KR" dirty="0">
                <a:highlight>
                  <a:srgbClr val="FFFF00"/>
                </a:highlight>
                <a:latin typeface="12롯데마트드림Medium" panose="02020603020101020101" pitchFamily="18" charset="-127"/>
                <a:ea typeface="12롯데마트드림Medium" panose="02020603020101020101" pitchFamily="18" charset="-127"/>
              </a:rPr>
              <a:t>“ ?</a:t>
            </a:r>
            <a:r>
              <a:rPr lang="ko-KR" altLang="en-US" dirty="0">
                <a:highlight>
                  <a:srgbClr val="FFFF00"/>
                </a:highlight>
                <a:latin typeface="12롯데마트드림Medium" panose="02020603020101020101" pitchFamily="18" charset="-127"/>
                <a:ea typeface="12롯데마트드림Medium" panose="02020603020101020101" pitchFamily="18" charset="-127"/>
              </a:rPr>
              <a:t> 정보</a:t>
            </a:r>
            <a:r>
              <a:rPr lang="en-US" altLang="ko-KR" dirty="0">
                <a:highlight>
                  <a:srgbClr val="FFFF00"/>
                </a:highlight>
                <a:latin typeface="12롯데마트드림Medium" panose="02020603020101020101" pitchFamily="18" charset="-127"/>
                <a:ea typeface="12롯데마트드림Medium" panose="02020603020101020101" pitchFamily="18" charset="-127"/>
              </a:rPr>
              <a:t>”</a:t>
            </a:r>
            <a:endParaRPr lang="ko-KR" altLang="en-US" dirty="0">
              <a:highlight>
                <a:srgbClr val="FFFF00"/>
              </a:highlight>
              <a:latin typeface="12롯데마트드림Medium" panose="02020603020101020101" pitchFamily="18" charset="-127"/>
              <a:ea typeface="12롯데마트드림Medium" panose="02020603020101020101" pitchFamily="18" charset="-127"/>
            </a:endParaRPr>
          </a:p>
        </p:txBody>
      </p:sp>
      <p:sp>
        <p:nvSpPr>
          <p:cNvPr id="33" name="TextBox 32">
            <a:extLst>
              <a:ext uri="{FF2B5EF4-FFF2-40B4-BE49-F238E27FC236}">
                <a16:creationId xmlns:a16="http://schemas.microsoft.com/office/drawing/2014/main" id="{2AA596FF-83F9-400C-AA91-6E6EDB86C8C4}"/>
              </a:ext>
            </a:extLst>
          </p:cNvPr>
          <p:cNvSpPr txBox="1"/>
          <p:nvPr/>
        </p:nvSpPr>
        <p:spPr>
          <a:xfrm>
            <a:off x="13367659" y="7430424"/>
            <a:ext cx="1560959" cy="369332"/>
          </a:xfrm>
          <a:prstGeom prst="rect">
            <a:avLst/>
          </a:prstGeom>
          <a:noFill/>
        </p:spPr>
        <p:txBody>
          <a:bodyPr wrap="square" rtlCol="0">
            <a:spAutoFit/>
          </a:bodyPr>
          <a:lstStyle/>
          <a:p>
            <a:pPr algn="ctr"/>
            <a:r>
              <a:rPr lang="en-US" altLang="ko-KR" dirty="0">
                <a:highlight>
                  <a:srgbClr val="FFFF00"/>
                </a:highlight>
                <a:latin typeface="12롯데마트드림Medium" panose="02020603020101020101" pitchFamily="18" charset="-127"/>
                <a:ea typeface="12롯데마트드림Medium" panose="02020603020101020101" pitchFamily="18" charset="-127"/>
              </a:rPr>
              <a:t>“</a:t>
            </a:r>
            <a:r>
              <a:rPr lang="ko-KR" altLang="en-US" dirty="0">
                <a:highlight>
                  <a:srgbClr val="FFFF00"/>
                </a:highlight>
                <a:latin typeface="12롯데마트드림Medium" panose="02020603020101020101" pitchFamily="18" charset="-127"/>
                <a:ea typeface="12롯데마트드림Medium" panose="02020603020101020101" pitchFamily="18" charset="-127"/>
              </a:rPr>
              <a:t>그대로</a:t>
            </a:r>
            <a:r>
              <a:rPr lang="en-US" altLang="ko-KR" dirty="0">
                <a:highlight>
                  <a:srgbClr val="FFFF00"/>
                </a:highlight>
                <a:latin typeface="12롯데마트드림Medium" panose="02020603020101020101" pitchFamily="18" charset="-127"/>
                <a:ea typeface="12롯데마트드림Medium" panose="02020603020101020101" pitchFamily="18" charset="-127"/>
              </a:rPr>
              <a:t> </a:t>
            </a:r>
            <a:r>
              <a:rPr lang="ko-KR" altLang="en-US" dirty="0">
                <a:highlight>
                  <a:srgbClr val="FFFF00"/>
                </a:highlight>
                <a:latin typeface="12롯데마트드림Medium" panose="02020603020101020101" pitchFamily="18" charset="-127"/>
                <a:ea typeface="12롯데마트드림Medium" panose="02020603020101020101" pitchFamily="18" charset="-127"/>
              </a:rPr>
              <a:t>정보</a:t>
            </a:r>
            <a:r>
              <a:rPr lang="en-US" altLang="ko-KR" dirty="0">
                <a:highlight>
                  <a:srgbClr val="FFFF00"/>
                </a:highlight>
                <a:latin typeface="12롯데마트드림Medium" panose="02020603020101020101" pitchFamily="18" charset="-127"/>
                <a:ea typeface="12롯데마트드림Medium" panose="02020603020101020101" pitchFamily="18" charset="-127"/>
              </a:rPr>
              <a:t>”</a:t>
            </a:r>
            <a:endParaRPr lang="ko-KR" altLang="en-US" dirty="0">
              <a:highlight>
                <a:srgbClr val="FFFF00"/>
              </a:highlight>
              <a:latin typeface="12롯데마트드림Medium" panose="02020603020101020101" pitchFamily="18" charset="-127"/>
              <a:ea typeface="12롯데마트드림Medium" panose="02020603020101020101" pitchFamily="18" charset="-127"/>
            </a:endParaRPr>
          </a:p>
        </p:txBody>
      </p:sp>
      <p:sp>
        <p:nvSpPr>
          <p:cNvPr id="23" name="TextBox 22">
            <a:extLst>
              <a:ext uri="{FF2B5EF4-FFF2-40B4-BE49-F238E27FC236}">
                <a16:creationId xmlns:a16="http://schemas.microsoft.com/office/drawing/2014/main" id="{5BF9FB3A-C131-4D7F-ACCB-EE19EA4CFDD9}"/>
              </a:ext>
            </a:extLst>
          </p:cNvPr>
          <p:cNvSpPr txBox="1"/>
          <p:nvPr/>
        </p:nvSpPr>
        <p:spPr>
          <a:xfrm>
            <a:off x="1668236" y="2491353"/>
            <a:ext cx="6732814"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3-way merge</a:t>
            </a:r>
            <a:r>
              <a:rPr lang="ko-KR" altLang="en-US" sz="2800" b="1" dirty="0">
                <a:latin typeface="12롯데마트드림Bold" panose="02020603020101020101" pitchFamily="18" charset="-127"/>
                <a:ea typeface="12롯데마트드림Bold" panose="02020603020101020101" pitchFamily="18" charset="-127"/>
              </a:rPr>
              <a:t>가 출동이 발생하는 이유</a:t>
            </a:r>
          </a:p>
        </p:txBody>
      </p:sp>
      <p:sp>
        <p:nvSpPr>
          <p:cNvPr id="29" name="직사각형 28">
            <a:extLst>
              <a:ext uri="{FF2B5EF4-FFF2-40B4-BE49-F238E27FC236}">
                <a16:creationId xmlns:a16="http://schemas.microsoft.com/office/drawing/2014/main" id="{5B13EB4F-00F5-450D-8803-98F517E183A4}"/>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230363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0"/>
                            </p:stCondLst>
                            <p:childTnLst>
                              <p:par>
                                <p:cTn id="14" presetID="42" presetClass="path" presetSubtype="0" accel="50000" decel="50000" fill="hold" grpId="1" nodeType="afterEffect">
                                  <p:stCondLst>
                                    <p:cond delay="0"/>
                                  </p:stCondLst>
                                  <p:childTnLst>
                                    <p:animMotion origin="layout" path="M 1.9004E-6 -4.2113E-6 L -0.00165 0.10947 " pathEditMode="relative" rAng="0" ptsTypes="AA">
                                      <p:cBhvr>
                                        <p:cTn id="15" dur="2000" fill="hold"/>
                                        <p:tgtEl>
                                          <p:spTgt spid="3"/>
                                        </p:tgtEl>
                                        <p:attrNameLst>
                                          <p:attrName>ppt_x</p:attrName>
                                          <p:attrName>ppt_y</p:attrName>
                                        </p:attrNameLst>
                                      </p:cBhvr>
                                      <p:rCtr x="-82" y="5473"/>
                                    </p:animMotion>
                                  </p:childTnLst>
                                </p:cTn>
                              </p:par>
                            </p:childTnLst>
                          </p:cTn>
                        </p:par>
                        <p:par>
                          <p:cTn id="16" fill="hold">
                            <p:stCondLst>
                              <p:cond delay="2000"/>
                            </p:stCondLst>
                            <p:childTnLst>
                              <p:par>
                                <p:cTn id="17" presetID="1" presetClass="exit" presetSubtype="0" fill="hold" grpId="1" nodeType="afterEffect">
                                  <p:stCondLst>
                                    <p:cond delay="0"/>
                                  </p:stCondLst>
                                  <p:childTnLst>
                                    <p:set>
                                      <p:cBhvr>
                                        <p:cTn id="18" dur="1" fill="hold">
                                          <p:stCondLst>
                                            <p:cond delay="0"/>
                                          </p:stCondLst>
                                        </p:cTn>
                                        <p:tgtEl>
                                          <p:spTgt spid="35"/>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par>
                          <p:cTn id="27" fill="hold">
                            <p:stCondLst>
                              <p:cond delay="2000"/>
                            </p:stCondLst>
                            <p:childTnLst>
                              <p:par>
                                <p:cTn id="28" presetID="42" presetClass="path" presetSubtype="0" accel="50000" decel="50000" fill="hold" grpId="2" nodeType="afterEffect">
                                  <p:stCondLst>
                                    <p:cond delay="0"/>
                                  </p:stCondLst>
                                  <p:childTnLst>
                                    <p:animMotion origin="layout" path="M -0.00165 0.10947 L -0.00165 0.2091 " pathEditMode="relative" rAng="0" ptsTypes="AA">
                                      <p:cBhvr>
                                        <p:cTn id="29" dur="2000" fill="hold"/>
                                        <p:tgtEl>
                                          <p:spTgt spid="3"/>
                                        </p:tgtEl>
                                        <p:attrNameLst>
                                          <p:attrName>ppt_x</p:attrName>
                                          <p:attrName>ppt_y</p:attrName>
                                        </p:attrNameLst>
                                      </p:cBhvr>
                                      <p:rCtr x="0" y="4974"/>
                                    </p:animMotion>
                                  </p:childTnLst>
                                </p:cTn>
                              </p:par>
                            </p:childTnLst>
                          </p:cTn>
                        </p:par>
                        <p:par>
                          <p:cTn id="30" fill="hold">
                            <p:stCondLst>
                              <p:cond delay="4000"/>
                            </p:stCondLst>
                            <p:childTnLst>
                              <p:par>
                                <p:cTn id="31" presetID="1" presetClass="exit" presetSubtype="0" fill="hold" grpId="1" nodeType="afterEffect">
                                  <p:stCondLst>
                                    <p:cond delay="0"/>
                                  </p:stCondLst>
                                  <p:childTnLst>
                                    <p:set>
                                      <p:cBhvr>
                                        <p:cTn id="32" dur="1" fill="hold">
                                          <p:stCondLst>
                                            <p:cond delay="0"/>
                                          </p:stCondLst>
                                        </p:cTn>
                                        <p:tgtEl>
                                          <p:spTgt spid="36"/>
                                        </p:tgtEl>
                                        <p:attrNameLst>
                                          <p:attrName>style.visibility</p:attrName>
                                        </p:attrNameLst>
                                      </p:cBhvr>
                                      <p:to>
                                        <p:strVal val="hidden"/>
                                      </p:to>
                                    </p:set>
                                  </p:childTnLst>
                                </p:cTn>
                              </p:par>
                            </p:childTnLst>
                          </p:cTn>
                        </p:par>
                        <p:par>
                          <p:cTn id="33" fill="hold">
                            <p:stCondLst>
                              <p:cond delay="4000"/>
                            </p:stCondLst>
                            <p:childTnLst>
                              <p:par>
                                <p:cTn id="34" presetID="1"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par>
                          <p:cTn id="39" fill="hold">
                            <p:stCondLst>
                              <p:cond delay="4000"/>
                            </p:stCondLst>
                            <p:childTnLst>
                              <p:par>
                                <p:cTn id="40" presetID="1" presetClass="entr" presetSubtype="0"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5" grpId="0"/>
      <p:bldP spid="35" grpId="1"/>
      <p:bldP spid="36" grpId="0"/>
      <p:bldP spid="36" grpId="1"/>
      <p:bldP spid="37" grpId="0"/>
      <p:bldP spid="9" grpId="0"/>
      <p:bldP spid="21" grpId="0"/>
      <p:bldP spid="22" grpId="0"/>
      <p:bldP spid="10" grpId="0"/>
      <p:bldP spid="28" grpId="0"/>
      <p:bldP spid="32" grpId="0"/>
      <p:bldP spid="3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50745ED4-41A6-45DD-83F1-9E9F67969AC0}"/>
              </a:ext>
            </a:extLst>
          </p:cNvPr>
          <p:cNvPicPr>
            <a:picLocks noChangeAspect="1"/>
          </p:cNvPicPr>
          <p:nvPr/>
        </p:nvPicPr>
        <p:blipFill rotWithShape="1">
          <a:blip r:embed="rId3"/>
          <a:srcRect l="5296" t="3474" r="36254" b="65649"/>
          <a:stretch/>
        </p:blipFill>
        <p:spPr>
          <a:xfrm>
            <a:off x="2345660" y="3451474"/>
            <a:ext cx="9536779" cy="5768304"/>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23" name="TextBox 22">
            <a:extLst>
              <a:ext uri="{FF2B5EF4-FFF2-40B4-BE49-F238E27FC236}">
                <a16:creationId xmlns:a16="http://schemas.microsoft.com/office/drawing/2014/main" id="{5BF9FB3A-C131-4D7F-ACCB-EE19EA4CFDD9}"/>
              </a:ext>
            </a:extLst>
          </p:cNvPr>
          <p:cNvSpPr txBox="1"/>
          <p:nvPr/>
        </p:nvSpPr>
        <p:spPr>
          <a:xfrm>
            <a:off x="1668236" y="2491353"/>
            <a:ext cx="7844732"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3-way merge</a:t>
            </a:r>
            <a:r>
              <a:rPr lang="ko-KR" altLang="en-US" sz="2800" b="1" dirty="0">
                <a:latin typeface="12롯데마트드림Bold" panose="02020603020101020101" pitchFamily="18" charset="-127"/>
                <a:ea typeface="12롯데마트드림Bold" panose="02020603020101020101" pitchFamily="18" charset="-127"/>
              </a:rPr>
              <a:t>가 출동이 발생하는 해결방안</a:t>
            </a:r>
          </a:p>
        </p:txBody>
      </p:sp>
      <p:cxnSp>
        <p:nvCxnSpPr>
          <p:cNvPr id="12" name="직선 화살표 연결선 11">
            <a:extLst>
              <a:ext uri="{FF2B5EF4-FFF2-40B4-BE49-F238E27FC236}">
                <a16:creationId xmlns:a16="http://schemas.microsoft.com/office/drawing/2014/main" id="{42FD98D7-4F69-4586-B70D-61AE6FB6543B}"/>
              </a:ext>
            </a:extLst>
          </p:cNvPr>
          <p:cNvCxnSpPr>
            <a:cxnSpLocks/>
            <a:stCxn id="9" idx="3"/>
            <a:endCxn id="34" idx="1"/>
          </p:cNvCxnSpPr>
          <p:nvPr/>
        </p:nvCxnSpPr>
        <p:spPr>
          <a:xfrm>
            <a:off x="11882439" y="6312463"/>
            <a:ext cx="1174526" cy="817454"/>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3D90EAD-16E0-4801-9450-6778757EC0C1}"/>
              </a:ext>
            </a:extLst>
          </p:cNvPr>
          <p:cNvCxnSpPr>
            <a:cxnSpLocks/>
            <a:endCxn id="38" idx="1"/>
          </p:cNvCxnSpPr>
          <p:nvPr/>
        </p:nvCxnSpPr>
        <p:spPr>
          <a:xfrm>
            <a:off x="11882439" y="7972733"/>
            <a:ext cx="1186120" cy="0"/>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F4627D4-8F88-4AFB-853E-D724742F9D28}"/>
              </a:ext>
            </a:extLst>
          </p:cNvPr>
          <p:cNvSpPr txBox="1"/>
          <p:nvPr/>
        </p:nvSpPr>
        <p:spPr>
          <a:xfrm>
            <a:off x="13056965" y="6929862"/>
            <a:ext cx="6784056" cy="400110"/>
          </a:xfrm>
          <a:prstGeom prst="rect">
            <a:avLst/>
          </a:prstGeom>
          <a:noFill/>
        </p:spPr>
        <p:txBody>
          <a:bodyPr wrap="square" rtlCol="0">
            <a:spAutoFit/>
          </a:bodyPr>
          <a:lstStyle/>
          <a:p>
            <a:r>
              <a:rPr lang="en-US" altLang="ko-KR" sz="2000" b="1" dirty="0">
                <a:solidFill>
                  <a:schemeClr val="accent6"/>
                </a:solidFill>
                <a:latin typeface="12롯데마트드림Medium" panose="02020603020101020101" pitchFamily="18" charset="-127"/>
                <a:ea typeface="12롯데마트드림Medium" panose="02020603020101020101" pitchFamily="18" charset="-127"/>
              </a:rPr>
              <a:t>&lt;&lt;&lt;&lt;&lt;&lt;&lt; HEAD  :  </a:t>
            </a:r>
            <a:r>
              <a:rPr lang="ko-KR" altLang="en-US" dirty="0">
                <a:latin typeface="12롯데마트드림Medium" panose="02020603020101020101" pitchFamily="18" charset="-127"/>
                <a:ea typeface="12롯데마트드림Medium" panose="02020603020101020101" pitchFamily="18" charset="-127"/>
              </a:rPr>
              <a:t>현재 사용자가 수정한 내용이라고 가리킨다</a:t>
            </a:r>
          </a:p>
        </p:txBody>
      </p:sp>
      <p:sp>
        <p:nvSpPr>
          <p:cNvPr id="38" name="TextBox 37">
            <a:extLst>
              <a:ext uri="{FF2B5EF4-FFF2-40B4-BE49-F238E27FC236}">
                <a16:creationId xmlns:a16="http://schemas.microsoft.com/office/drawing/2014/main" id="{4EF269C9-57CF-4096-A0A8-383BAE0296DA}"/>
              </a:ext>
            </a:extLst>
          </p:cNvPr>
          <p:cNvSpPr txBox="1"/>
          <p:nvPr/>
        </p:nvSpPr>
        <p:spPr>
          <a:xfrm>
            <a:off x="13068559" y="7772678"/>
            <a:ext cx="7447983" cy="400110"/>
          </a:xfrm>
          <a:prstGeom prst="rect">
            <a:avLst/>
          </a:prstGeom>
          <a:noFill/>
        </p:spPr>
        <p:txBody>
          <a:bodyPr wrap="square" rtlCol="0">
            <a:spAutoFit/>
          </a:bodyPr>
          <a:lstStyle/>
          <a:p>
            <a:r>
              <a:rPr lang="en-US" altLang="ko-KR" sz="2000" b="1" dirty="0">
                <a:solidFill>
                  <a:srgbClr val="8FAADC"/>
                </a:solidFill>
                <a:latin typeface="12롯데마트드림Medium" panose="02020603020101020101" pitchFamily="18" charset="-127"/>
                <a:ea typeface="12롯데마트드림Medium" panose="02020603020101020101" pitchFamily="18" charset="-127"/>
              </a:rPr>
              <a:t>&gt;&gt;&gt;&gt;&gt;&gt;&gt;&gt; f8d1842  </a:t>
            </a:r>
            <a:r>
              <a:rPr lang="en-US" altLang="ko-KR" sz="2000" b="1" dirty="0">
                <a:latin typeface="12롯데마트드림Medium" panose="02020603020101020101" pitchFamily="18" charset="-127"/>
                <a:ea typeface="12롯데마트드림Medium" panose="02020603020101020101" pitchFamily="18" charset="-127"/>
              </a:rPr>
              <a:t>:  </a:t>
            </a:r>
            <a:r>
              <a:rPr lang="ko-KR" altLang="en-US" dirty="0">
                <a:latin typeface="12롯데마트드림Medium" panose="02020603020101020101" pitchFamily="18" charset="-127"/>
                <a:ea typeface="12롯데마트드림Medium" panose="02020603020101020101" pitchFamily="18" charset="-127"/>
              </a:rPr>
              <a:t>원격 저장소에 저장된 버전의 내용이라고 가리킨다</a:t>
            </a:r>
          </a:p>
        </p:txBody>
      </p:sp>
      <p:sp>
        <p:nvSpPr>
          <p:cNvPr id="43" name="직사각형 42">
            <a:extLst>
              <a:ext uri="{FF2B5EF4-FFF2-40B4-BE49-F238E27FC236}">
                <a16:creationId xmlns:a16="http://schemas.microsoft.com/office/drawing/2014/main" id="{7D168CD9-C183-4A87-9321-85377AE3E5FD}"/>
              </a:ext>
            </a:extLst>
          </p:cNvPr>
          <p:cNvSpPr/>
          <p:nvPr/>
        </p:nvSpPr>
        <p:spPr>
          <a:xfrm>
            <a:off x="3327400" y="5480391"/>
            <a:ext cx="1982538" cy="249847"/>
          </a:xfrm>
          <a:prstGeom prst="rect">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AD0FFBA6-926E-4D34-AE54-B08AE5910CA4}"/>
              </a:ext>
            </a:extLst>
          </p:cNvPr>
          <p:cNvSpPr/>
          <p:nvPr/>
        </p:nvSpPr>
        <p:spPr>
          <a:xfrm>
            <a:off x="5454319" y="5480391"/>
            <a:ext cx="2133596" cy="249847"/>
          </a:xfrm>
          <a:prstGeom prst="rect">
            <a:avLst/>
          </a:prstGeom>
          <a:solidFill>
            <a:schemeClr val="accent2">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BE23EBD8-0586-4D2D-B9F9-A4214E20FAEA}"/>
              </a:ext>
            </a:extLst>
          </p:cNvPr>
          <p:cNvSpPr/>
          <p:nvPr/>
        </p:nvSpPr>
        <p:spPr>
          <a:xfrm>
            <a:off x="7711440" y="5476320"/>
            <a:ext cx="1801528" cy="272714"/>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601E1741-C59E-44C7-81B5-9CB9065E8A1D}"/>
              </a:ext>
            </a:extLst>
          </p:cNvPr>
          <p:cNvSpPr/>
          <p:nvPr/>
        </p:nvSpPr>
        <p:spPr>
          <a:xfrm>
            <a:off x="9657349" y="5475303"/>
            <a:ext cx="1559291" cy="280335"/>
          </a:xfrm>
          <a:prstGeom prst="rect">
            <a:avLst/>
          </a:prstGeom>
          <a:solidFill>
            <a:srgbClr val="00B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5" name="그룹 54">
            <a:extLst>
              <a:ext uri="{FF2B5EF4-FFF2-40B4-BE49-F238E27FC236}">
                <a16:creationId xmlns:a16="http://schemas.microsoft.com/office/drawing/2014/main" id="{B03AEBFA-29CF-45FE-BA88-701DC7488971}"/>
              </a:ext>
            </a:extLst>
          </p:cNvPr>
          <p:cNvGrpSpPr/>
          <p:nvPr/>
        </p:nvGrpSpPr>
        <p:grpSpPr>
          <a:xfrm>
            <a:off x="12118666" y="3304154"/>
            <a:ext cx="8397876" cy="3155630"/>
            <a:chOff x="12118666" y="3238913"/>
            <a:chExt cx="8397876" cy="3155630"/>
          </a:xfrm>
        </p:grpSpPr>
        <p:sp>
          <p:nvSpPr>
            <p:cNvPr id="52" name="TextBox 51">
              <a:extLst>
                <a:ext uri="{FF2B5EF4-FFF2-40B4-BE49-F238E27FC236}">
                  <a16:creationId xmlns:a16="http://schemas.microsoft.com/office/drawing/2014/main" id="{E1143DDE-FB11-4146-AA3F-C3946D900153}"/>
                </a:ext>
              </a:extLst>
            </p:cNvPr>
            <p:cNvSpPr txBox="1"/>
            <p:nvPr/>
          </p:nvSpPr>
          <p:spPr>
            <a:xfrm>
              <a:off x="12708713" y="3817299"/>
              <a:ext cx="7807829" cy="2577244"/>
            </a:xfrm>
            <a:prstGeom prst="rect">
              <a:avLst/>
            </a:prstGeom>
            <a:noFill/>
          </p:spPr>
          <p:txBody>
            <a:bodyPr wrap="square" rtlCol="0">
              <a:spAutoFit/>
            </a:bodyPr>
            <a:lstStyle/>
            <a:p>
              <a:pPr>
                <a:lnSpc>
                  <a:spcPct val="150000"/>
                </a:lnSpc>
              </a:pPr>
              <a:r>
                <a:rPr lang="ko-KR" altLang="en-US" sz="2800" dirty="0">
                  <a:latin typeface="12롯데마트드림Medium" panose="02020603020101020101" pitchFamily="18" charset="-127"/>
                  <a:ea typeface="12롯데마트드림Medium" panose="02020603020101020101" pitchFamily="18" charset="-127"/>
                </a:rPr>
                <a:t>ⓐ</a:t>
              </a:r>
              <a:r>
                <a:rPr lang="ko-KR" altLang="en-US" sz="2400" b="1" dirty="0">
                  <a:solidFill>
                    <a:srgbClr val="FF0000"/>
                  </a:solidFill>
                  <a:latin typeface="12롯데마트드림Medium" panose="02020603020101020101" pitchFamily="18" charset="-127"/>
                  <a:ea typeface="12롯데마트드림Medium" panose="02020603020101020101" pitchFamily="18" charset="-127"/>
                </a:rPr>
                <a:t> </a:t>
              </a:r>
              <a:r>
                <a:rPr lang="en-US" altLang="ko-KR" sz="2400" b="1" dirty="0">
                  <a:solidFill>
                    <a:srgbClr val="FF0000"/>
                  </a:solidFill>
                  <a:latin typeface="12롯데마트드림Medium" panose="02020603020101020101" pitchFamily="18" charset="-127"/>
                  <a:ea typeface="12롯데마트드림Medium" panose="02020603020101020101" pitchFamily="18" charset="-127"/>
                </a:rPr>
                <a:t>Accept Current Change </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현재 사용자 정보로 수정</a:t>
              </a:r>
              <a:endParaRPr lang="en-US" altLang="ko-KR" sz="2400" dirty="0">
                <a:latin typeface="12롯데마트드림Medium" panose="02020603020101020101" pitchFamily="18" charset="-127"/>
                <a:ea typeface="12롯데마트드림Medium" panose="02020603020101020101" pitchFamily="18" charset="-127"/>
              </a:endParaRPr>
            </a:p>
            <a:p>
              <a:pPr>
                <a:lnSpc>
                  <a:spcPct val="150000"/>
                </a:lnSpc>
              </a:pPr>
              <a:r>
                <a:rPr lang="ko-KR" altLang="en-US" sz="2800" dirty="0">
                  <a:latin typeface="12롯데마트드림Medium" panose="02020603020101020101" pitchFamily="18" charset="-127"/>
                  <a:ea typeface="12롯데마트드림Medium" panose="02020603020101020101" pitchFamily="18" charset="-127"/>
                </a:rPr>
                <a:t>ⓑ</a:t>
              </a:r>
              <a:r>
                <a:rPr lang="ko-KR" altLang="en-US" sz="2400" b="1" dirty="0">
                  <a:solidFill>
                    <a:schemeClr val="accent2"/>
                  </a:solidFill>
                  <a:latin typeface="12롯데마트드림Medium" panose="02020603020101020101" pitchFamily="18" charset="-127"/>
                  <a:ea typeface="12롯데마트드림Medium" panose="02020603020101020101" pitchFamily="18" charset="-127"/>
                </a:rPr>
                <a:t> </a:t>
              </a:r>
              <a:r>
                <a:rPr lang="en-US" altLang="ko-KR" sz="2400" b="1" dirty="0">
                  <a:solidFill>
                    <a:schemeClr val="accent2"/>
                  </a:solidFill>
                  <a:latin typeface="12롯데마트드림Medium" panose="02020603020101020101" pitchFamily="18" charset="-127"/>
                  <a:ea typeface="12롯데마트드림Medium" panose="02020603020101020101" pitchFamily="18" charset="-127"/>
                </a:rPr>
                <a:t>Accept Incoming Change </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원격 저장소 정보로 수정</a:t>
              </a:r>
              <a:endParaRPr lang="en-US" altLang="ko-KR" sz="2400" dirty="0">
                <a:latin typeface="12롯데마트드림Medium" panose="02020603020101020101" pitchFamily="18" charset="-127"/>
                <a:ea typeface="12롯데마트드림Medium" panose="02020603020101020101" pitchFamily="18" charset="-127"/>
              </a:endParaRPr>
            </a:p>
            <a:p>
              <a:pPr>
                <a:lnSpc>
                  <a:spcPct val="150000"/>
                </a:lnSpc>
              </a:pPr>
              <a:r>
                <a:rPr lang="ko-KR" altLang="en-US" sz="2800" dirty="0">
                  <a:latin typeface="12롯데마트드림Medium" panose="02020603020101020101" pitchFamily="18" charset="-127"/>
                  <a:ea typeface="12롯데마트드림Medium" panose="02020603020101020101" pitchFamily="18" charset="-127"/>
                </a:rPr>
                <a:t>ⓒ</a:t>
              </a:r>
              <a:r>
                <a:rPr lang="ko-KR" altLang="en-US" sz="2400" b="1" dirty="0">
                  <a:solidFill>
                    <a:schemeClr val="accent4"/>
                  </a:solidFill>
                  <a:latin typeface="12롯데마트드림Medium" panose="02020603020101020101" pitchFamily="18" charset="-127"/>
                  <a:ea typeface="12롯데마트드림Medium" panose="02020603020101020101" pitchFamily="18" charset="-127"/>
                </a:rPr>
                <a:t> </a:t>
              </a:r>
              <a:r>
                <a:rPr lang="en-US" altLang="ko-KR" sz="2400" b="1" dirty="0">
                  <a:solidFill>
                    <a:schemeClr val="accent4"/>
                  </a:solidFill>
                  <a:latin typeface="12롯데마트드림Medium" panose="02020603020101020101" pitchFamily="18" charset="-127"/>
                  <a:ea typeface="12롯데마트드림Medium" panose="02020603020101020101" pitchFamily="18" charset="-127"/>
                </a:rPr>
                <a:t>Accept Both Changes </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둘 다 적용해서 수정</a:t>
              </a:r>
              <a:endParaRPr lang="en-US" altLang="ko-KR" sz="2400" dirty="0">
                <a:latin typeface="12롯데마트드림Medium" panose="02020603020101020101" pitchFamily="18" charset="-127"/>
                <a:ea typeface="12롯데마트드림Medium" panose="02020603020101020101" pitchFamily="18" charset="-127"/>
              </a:endParaRPr>
            </a:p>
            <a:p>
              <a:pPr>
                <a:lnSpc>
                  <a:spcPct val="150000"/>
                </a:lnSpc>
              </a:pPr>
              <a:r>
                <a:rPr lang="ko-KR" altLang="en-US" sz="2800" dirty="0">
                  <a:latin typeface="12롯데마트드림Medium" panose="02020603020101020101" pitchFamily="18" charset="-127"/>
                  <a:ea typeface="12롯데마트드림Medium" panose="02020603020101020101" pitchFamily="18" charset="-127"/>
                </a:rPr>
                <a:t>ⓓ</a:t>
              </a:r>
              <a:r>
                <a:rPr lang="ko-KR" altLang="en-US" sz="2400" b="1" dirty="0">
                  <a:solidFill>
                    <a:schemeClr val="accent6"/>
                  </a:solidFill>
                  <a:latin typeface="12롯데마트드림Medium" panose="02020603020101020101" pitchFamily="18" charset="-127"/>
                  <a:ea typeface="12롯데마트드림Medium" panose="02020603020101020101" pitchFamily="18" charset="-127"/>
                </a:rPr>
                <a:t> </a:t>
              </a:r>
              <a:r>
                <a:rPr lang="en-US" altLang="ko-KR" sz="2400" b="1" dirty="0">
                  <a:solidFill>
                    <a:schemeClr val="accent6"/>
                  </a:solidFill>
                  <a:latin typeface="12롯데마트드림Medium" panose="02020603020101020101" pitchFamily="18" charset="-127"/>
                  <a:ea typeface="12롯데마트드림Medium" panose="02020603020101020101" pitchFamily="18" charset="-127"/>
                </a:rPr>
                <a:t>Compare Changes </a:t>
              </a:r>
              <a:r>
                <a:rPr lang="en-US" altLang="ko-KR" sz="2400" dirty="0">
                  <a:latin typeface="12롯데마트드림Medium" panose="02020603020101020101" pitchFamily="18" charset="-127"/>
                  <a:ea typeface="12롯데마트드림Medium" panose="02020603020101020101" pitchFamily="18" charset="-127"/>
                </a:rPr>
                <a:t>: </a:t>
              </a:r>
              <a:r>
                <a:rPr lang="ko-KR" altLang="en-US" sz="2400" dirty="0">
                  <a:latin typeface="12롯데마트드림Medium" panose="02020603020101020101" pitchFamily="18" charset="-127"/>
                  <a:ea typeface="12롯데마트드림Medium" panose="02020603020101020101" pitchFamily="18" charset="-127"/>
                </a:rPr>
                <a:t>충돌된 부분에 대해 자세히 보여줌</a:t>
              </a:r>
            </a:p>
          </p:txBody>
        </p:sp>
        <p:sp>
          <p:nvSpPr>
            <p:cNvPr id="54" name="TextBox 53">
              <a:extLst>
                <a:ext uri="{FF2B5EF4-FFF2-40B4-BE49-F238E27FC236}">
                  <a16:creationId xmlns:a16="http://schemas.microsoft.com/office/drawing/2014/main" id="{7A8D00AE-7C2C-4ECF-A800-A11AC82B83E0}"/>
                </a:ext>
              </a:extLst>
            </p:cNvPr>
            <p:cNvSpPr txBox="1"/>
            <p:nvPr/>
          </p:nvSpPr>
          <p:spPr>
            <a:xfrm>
              <a:off x="12118666" y="3238913"/>
              <a:ext cx="2695073" cy="523220"/>
            </a:xfrm>
            <a:prstGeom prst="rect">
              <a:avLst/>
            </a:prstGeom>
            <a:noFill/>
          </p:spPr>
          <p:txBody>
            <a:bodyPr wrap="square" rtlCol="0">
              <a:spAutoFit/>
            </a:bodyPr>
            <a:lstStyle/>
            <a:p>
              <a:r>
                <a:rPr lang="en-US" altLang="ko-KR" sz="2800" b="1" dirty="0">
                  <a:latin typeface="12롯데마트드림Medium" panose="02020603020101020101" pitchFamily="18" charset="-127"/>
                  <a:ea typeface="12롯데마트드림Medium" panose="02020603020101020101" pitchFamily="18" charset="-127"/>
                </a:rPr>
                <a:t>&lt; </a:t>
              </a:r>
              <a:r>
                <a:rPr lang="ko-KR" altLang="en-US" sz="2800" b="1" dirty="0">
                  <a:latin typeface="12롯데마트드림Medium" panose="02020603020101020101" pitchFamily="18" charset="-127"/>
                  <a:ea typeface="12롯데마트드림Medium" panose="02020603020101020101" pitchFamily="18" charset="-127"/>
                </a:rPr>
                <a:t>용어 정리 </a:t>
              </a:r>
              <a:r>
                <a:rPr lang="en-US" altLang="ko-KR" sz="2800" b="1" dirty="0">
                  <a:latin typeface="12롯데마트드림Medium" panose="02020603020101020101" pitchFamily="18" charset="-127"/>
                  <a:ea typeface="12롯데마트드림Medium" panose="02020603020101020101" pitchFamily="18" charset="-127"/>
                </a:rPr>
                <a:t>&gt; </a:t>
              </a:r>
              <a:endParaRPr lang="ko-KR" altLang="en-US" sz="2800" b="1" dirty="0">
                <a:latin typeface="12롯데마트드림Medium" panose="02020603020101020101" pitchFamily="18" charset="-127"/>
                <a:ea typeface="12롯데마트드림Medium" panose="02020603020101020101" pitchFamily="18" charset="-127"/>
              </a:endParaRPr>
            </a:p>
          </p:txBody>
        </p:sp>
      </p:grpSp>
      <p:sp>
        <p:nvSpPr>
          <p:cNvPr id="3" name="직사각형 2">
            <a:extLst>
              <a:ext uri="{FF2B5EF4-FFF2-40B4-BE49-F238E27FC236}">
                <a16:creationId xmlns:a16="http://schemas.microsoft.com/office/drawing/2014/main" id="{ED7A5945-D8DD-49A8-9F43-8E719A037E71}"/>
              </a:ext>
            </a:extLst>
          </p:cNvPr>
          <p:cNvSpPr/>
          <p:nvPr/>
        </p:nvSpPr>
        <p:spPr>
          <a:xfrm>
            <a:off x="3246227" y="7206511"/>
            <a:ext cx="8636212" cy="1025004"/>
          </a:xfrm>
          <a:prstGeom prst="rect">
            <a:avLst/>
          </a:prstGeom>
          <a:noFill/>
          <a:ln w="762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02910F4-833E-48FA-A8EF-AEDE12A9173F}"/>
              </a:ext>
            </a:extLst>
          </p:cNvPr>
          <p:cNvSpPr/>
          <p:nvPr/>
        </p:nvSpPr>
        <p:spPr>
          <a:xfrm>
            <a:off x="3279274" y="5839327"/>
            <a:ext cx="8603165" cy="946271"/>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1CF8F75D-E96A-43E8-AB7C-A81BC3844730}"/>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926315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23" name="TextBox 22">
            <a:extLst>
              <a:ext uri="{FF2B5EF4-FFF2-40B4-BE49-F238E27FC236}">
                <a16:creationId xmlns:a16="http://schemas.microsoft.com/office/drawing/2014/main" id="{5BF9FB3A-C131-4D7F-ACCB-EE19EA4CFDD9}"/>
              </a:ext>
            </a:extLst>
          </p:cNvPr>
          <p:cNvSpPr txBox="1"/>
          <p:nvPr/>
        </p:nvSpPr>
        <p:spPr>
          <a:xfrm>
            <a:off x="1668236" y="2491353"/>
            <a:ext cx="7844732"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3-way merge</a:t>
            </a:r>
            <a:r>
              <a:rPr lang="ko-KR" altLang="en-US" sz="2800" b="1" dirty="0">
                <a:latin typeface="12롯데마트드림Bold" panose="02020603020101020101" pitchFamily="18" charset="-127"/>
                <a:ea typeface="12롯데마트드림Bold" panose="02020603020101020101" pitchFamily="18" charset="-127"/>
              </a:rPr>
              <a:t>가 출동이 발생하는 해결방안</a:t>
            </a:r>
          </a:p>
        </p:txBody>
      </p:sp>
      <p:sp>
        <p:nvSpPr>
          <p:cNvPr id="60" name="TextBox 59">
            <a:extLst>
              <a:ext uri="{FF2B5EF4-FFF2-40B4-BE49-F238E27FC236}">
                <a16:creationId xmlns:a16="http://schemas.microsoft.com/office/drawing/2014/main" id="{CD2EF610-2AE4-4DCF-BFDE-3C372B143294}"/>
              </a:ext>
            </a:extLst>
          </p:cNvPr>
          <p:cNvSpPr txBox="1"/>
          <p:nvPr/>
        </p:nvSpPr>
        <p:spPr>
          <a:xfrm>
            <a:off x="907523" y="3568788"/>
            <a:ext cx="5342021" cy="584775"/>
          </a:xfrm>
          <a:prstGeom prst="rect">
            <a:avLst/>
          </a:prstGeom>
          <a:noFill/>
        </p:spPr>
        <p:txBody>
          <a:bodyPr wrap="square" rtlCol="0">
            <a:spAutoFit/>
          </a:bodyPr>
          <a:lstStyle/>
          <a:p>
            <a:pPr algn="ctr"/>
            <a:r>
              <a:rPr lang="ko-KR" altLang="en-US" sz="3200" dirty="0">
                <a:latin typeface="12롯데마트드림Medium" panose="02020603020101020101" pitchFamily="18" charset="-127"/>
                <a:ea typeface="12롯데마트드림Medium" panose="02020603020101020101" pitchFamily="18" charset="-127"/>
              </a:rPr>
              <a:t>ⓐ</a:t>
            </a:r>
            <a:r>
              <a:rPr lang="en-US" altLang="ko-KR" sz="2800" dirty="0">
                <a:latin typeface="12롯데마트드림Medium" panose="02020603020101020101" pitchFamily="18" charset="-127"/>
                <a:ea typeface="12롯데마트드림Medium" panose="02020603020101020101" pitchFamily="18" charset="-127"/>
              </a:rPr>
              <a:t> </a:t>
            </a:r>
            <a:r>
              <a:rPr lang="en-US" altLang="ko-KR" sz="2400" b="1" dirty="0">
                <a:latin typeface="12롯데마트드림Medium" panose="02020603020101020101" pitchFamily="18" charset="-127"/>
                <a:ea typeface="12롯데마트드림Medium" panose="02020603020101020101" pitchFamily="18" charset="-127"/>
              </a:rPr>
              <a:t>Accept Current Change </a:t>
            </a:r>
            <a:r>
              <a:rPr lang="ko-KR" altLang="en-US" sz="2400" b="1" dirty="0">
                <a:latin typeface="12롯데마트드림Medium" panose="02020603020101020101" pitchFamily="18" charset="-127"/>
                <a:ea typeface="12롯데마트드림Medium" panose="02020603020101020101" pitchFamily="18" charset="-127"/>
              </a:rPr>
              <a:t>로 클릭 시</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61" name="TextBox 60">
            <a:extLst>
              <a:ext uri="{FF2B5EF4-FFF2-40B4-BE49-F238E27FC236}">
                <a16:creationId xmlns:a16="http://schemas.microsoft.com/office/drawing/2014/main" id="{8CC3A5A6-F524-4D0E-96A4-3130C8E0EAC3}"/>
              </a:ext>
            </a:extLst>
          </p:cNvPr>
          <p:cNvSpPr txBox="1"/>
          <p:nvPr/>
        </p:nvSpPr>
        <p:spPr>
          <a:xfrm>
            <a:off x="7912851" y="3568788"/>
            <a:ext cx="5342021" cy="584775"/>
          </a:xfrm>
          <a:prstGeom prst="rect">
            <a:avLst/>
          </a:prstGeom>
          <a:noFill/>
        </p:spPr>
        <p:txBody>
          <a:bodyPr wrap="square" rtlCol="0">
            <a:spAutoFit/>
          </a:bodyPr>
          <a:lstStyle/>
          <a:p>
            <a:pPr algn="ctr"/>
            <a:r>
              <a:rPr lang="ko-KR" altLang="en-US" sz="3200" dirty="0">
                <a:latin typeface="12롯데마트드림Medium" panose="02020603020101020101" pitchFamily="18" charset="-127"/>
                <a:ea typeface="12롯데마트드림Medium" panose="02020603020101020101" pitchFamily="18" charset="-127"/>
              </a:rPr>
              <a:t>ⓑ</a:t>
            </a:r>
            <a:r>
              <a:rPr lang="en-US" altLang="ko-KR" sz="2800" dirty="0">
                <a:latin typeface="12롯데마트드림Medium" panose="02020603020101020101" pitchFamily="18" charset="-127"/>
                <a:ea typeface="12롯데마트드림Medium" panose="02020603020101020101" pitchFamily="18" charset="-127"/>
              </a:rPr>
              <a:t> </a:t>
            </a:r>
            <a:r>
              <a:rPr lang="en-US" altLang="ko-KR" sz="2400" b="1" dirty="0">
                <a:latin typeface="12롯데마트드림Medium" panose="02020603020101020101" pitchFamily="18" charset="-127"/>
                <a:ea typeface="12롯데마트드림Medium" panose="02020603020101020101" pitchFamily="18" charset="-127"/>
              </a:rPr>
              <a:t>Accept Incoming Change </a:t>
            </a:r>
            <a:r>
              <a:rPr lang="ko-KR" altLang="en-US" sz="2400" b="1" dirty="0">
                <a:latin typeface="12롯데마트드림Medium" panose="02020603020101020101" pitchFamily="18" charset="-127"/>
                <a:ea typeface="12롯데마트드림Medium" panose="02020603020101020101" pitchFamily="18" charset="-127"/>
              </a:rPr>
              <a:t>로 클릭 시</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62" name="TextBox 61">
            <a:extLst>
              <a:ext uri="{FF2B5EF4-FFF2-40B4-BE49-F238E27FC236}">
                <a16:creationId xmlns:a16="http://schemas.microsoft.com/office/drawing/2014/main" id="{BA4BE0EC-872E-48AE-AEEF-3AF52F5FCB81}"/>
              </a:ext>
            </a:extLst>
          </p:cNvPr>
          <p:cNvSpPr txBox="1"/>
          <p:nvPr/>
        </p:nvSpPr>
        <p:spPr>
          <a:xfrm>
            <a:off x="14918180" y="3568788"/>
            <a:ext cx="5342021" cy="584775"/>
          </a:xfrm>
          <a:prstGeom prst="rect">
            <a:avLst/>
          </a:prstGeom>
          <a:noFill/>
        </p:spPr>
        <p:txBody>
          <a:bodyPr wrap="square" rtlCol="0">
            <a:spAutoFit/>
          </a:bodyPr>
          <a:lstStyle/>
          <a:p>
            <a:pPr algn="ctr"/>
            <a:r>
              <a:rPr lang="ko-KR" altLang="en-US" sz="3200" dirty="0">
                <a:latin typeface="12롯데마트드림Medium" panose="02020603020101020101" pitchFamily="18" charset="-127"/>
                <a:ea typeface="12롯데마트드림Medium" panose="02020603020101020101" pitchFamily="18" charset="-127"/>
              </a:rPr>
              <a:t>ⓒ</a:t>
            </a:r>
            <a:r>
              <a:rPr lang="en-US" altLang="ko-KR" sz="2800" dirty="0">
                <a:latin typeface="12롯데마트드림Medium" panose="02020603020101020101" pitchFamily="18" charset="-127"/>
                <a:ea typeface="12롯데마트드림Medium" panose="02020603020101020101" pitchFamily="18" charset="-127"/>
              </a:rPr>
              <a:t> </a:t>
            </a:r>
            <a:r>
              <a:rPr lang="en-US" altLang="ko-KR" sz="2400" b="1" dirty="0">
                <a:latin typeface="12롯데마트드림Medium" panose="02020603020101020101" pitchFamily="18" charset="-127"/>
                <a:ea typeface="12롯데마트드림Medium" panose="02020603020101020101" pitchFamily="18" charset="-127"/>
              </a:rPr>
              <a:t>Accept Both Changes </a:t>
            </a:r>
            <a:r>
              <a:rPr lang="ko-KR" altLang="en-US" sz="2400" b="1" dirty="0">
                <a:latin typeface="12롯데마트드림Medium" panose="02020603020101020101" pitchFamily="18" charset="-127"/>
                <a:ea typeface="12롯데마트드림Medium" panose="02020603020101020101" pitchFamily="18" charset="-127"/>
              </a:rPr>
              <a:t>로 클릭 시</a:t>
            </a:r>
            <a:endParaRPr lang="ko-KR" altLang="en-US" sz="2400" dirty="0">
              <a:latin typeface="12롯데마트드림Medium" panose="02020603020101020101" pitchFamily="18" charset="-127"/>
              <a:ea typeface="12롯데마트드림Medium" panose="02020603020101020101" pitchFamily="18" charset="-127"/>
            </a:endParaRPr>
          </a:p>
        </p:txBody>
      </p:sp>
      <p:pic>
        <p:nvPicPr>
          <p:cNvPr id="65" name="그림 64">
            <a:extLst>
              <a:ext uri="{FF2B5EF4-FFF2-40B4-BE49-F238E27FC236}">
                <a16:creationId xmlns:a16="http://schemas.microsoft.com/office/drawing/2014/main" id="{C3194464-6E2E-466C-9E31-BC5DF7C86682}"/>
              </a:ext>
            </a:extLst>
          </p:cNvPr>
          <p:cNvPicPr>
            <a:picLocks noChangeAspect="1"/>
          </p:cNvPicPr>
          <p:nvPr/>
        </p:nvPicPr>
        <p:blipFill rotWithShape="1">
          <a:blip r:embed="rId3"/>
          <a:srcRect t="4702" r="54779" b="76190"/>
          <a:stretch/>
        </p:blipFill>
        <p:spPr>
          <a:xfrm>
            <a:off x="1606817" y="4918339"/>
            <a:ext cx="4481531" cy="3182924"/>
          </a:xfrm>
          <a:prstGeom prst="rect">
            <a:avLst/>
          </a:prstGeom>
        </p:spPr>
      </p:pic>
      <p:pic>
        <p:nvPicPr>
          <p:cNvPr id="66" name="그림 65">
            <a:extLst>
              <a:ext uri="{FF2B5EF4-FFF2-40B4-BE49-F238E27FC236}">
                <a16:creationId xmlns:a16="http://schemas.microsoft.com/office/drawing/2014/main" id="{B77C498C-BBD5-47EF-A672-BB68FCAFAC63}"/>
              </a:ext>
            </a:extLst>
          </p:cNvPr>
          <p:cNvPicPr>
            <a:picLocks noChangeAspect="1"/>
          </p:cNvPicPr>
          <p:nvPr/>
        </p:nvPicPr>
        <p:blipFill rotWithShape="1">
          <a:blip r:embed="rId4"/>
          <a:srcRect l="-231" t="4175" r="54821" b="76717"/>
          <a:stretch/>
        </p:blipFill>
        <p:spPr>
          <a:xfrm>
            <a:off x="8473420" y="4918341"/>
            <a:ext cx="4500159" cy="3182922"/>
          </a:xfrm>
          <a:prstGeom prst="rect">
            <a:avLst/>
          </a:prstGeom>
        </p:spPr>
      </p:pic>
      <p:pic>
        <p:nvPicPr>
          <p:cNvPr id="67" name="그림 66">
            <a:extLst>
              <a:ext uri="{FF2B5EF4-FFF2-40B4-BE49-F238E27FC236}">
                <a16:creationId xmlns:a16="http://schemas.microsoft.com/office/drawing/2014/main" id="{A7267173-1170-49A6-AF0B-1C4D6AFBE378}"/>
              </a:ext>
            </a:extLst>
          </p:cNvPr>
          <p:cNvPicPr>
            <a:picLocks noChangeAspect="1"/>
          </p:cNvPicPr>
          <p:nvPr/>
        </p:nvPicPr>
        <p:blipFill rotWithShape="1">
          <a:blip r:embed="rId5"/>
          <a:srcRect t="4702" r="54590" b="76190"/>
          <a:stretch/>
        </p:blipFill>
        <p:spPr>
          <a:xfrm>
            <a:off x="15583580" y="4918339"/>
            <a:ext cx="4500159" cy="3182924"/>
          </a:xfrm>
          <a:prstGeom prst="rect">
            <a:avLst/>
          </a:prstGeom>
        </p:spPr>
      </p:pic>
      <p:sp>
        <p:nvSpPr>
          <p:cNvPr id="71" name="TextBox 70">
            <a:extLst>
              <a:ext uri="{FF2B5EF4-FFF2-40B4-BE49-F238E27FC236}">
                <a16:creationId xmlns:a16="http://schemas.microsoft.com/office/drawing/2014/main" id="{72685980-9F02-493E-9773-74A9E585D8B1}"/>
              </a:ext>
            </a:extLst>
          </p:cNvPr>
          <p:cNvSpPr txBox="1"/>
          <p:nvPr/>
        </p:nvSpPr>
        <p:spPr>
          <a:xfrm>
            <a:off x="2855495" y="9240253"/>
            <a:ext cx="16234610" cy="461665"/>
          </a:xfrm>
          <a:prstGeom prst="rect">
            <a:avLst/>
          </a:prstGeom>
          <a:noFill/>
        </p:spPr>
        <p:txBody>
          <a:bodyPr wrap="square" rtlCol="0">
            <a:spAutoFit/>
          </a:bodyPr>
          <a:lstStyle/>
          <a:p>
            <a:r>
              <a:rPr lang="en-US" altLang="ko-KR" sz="2400" dirty="0">
                <a:latin typeface="12롯데마트드림Medium" panose="02020603020101020101" pitchFamily="18" charset="-127"/>
                <a:ea typeface="12롯데마트드림Medium" panose="02020603020101020101" pitchFamily="18" charset="-127"/>
              </a:rPr>
              <a:t>&gt;&gt; </a:t>
            </a:r>
            <a:r>
              <a:rPr lang="ko-KR" altLang="en-US" sz="2400" dirty="0">
                <a:latin typeface="12롯데마트드림Medium" panose="02020603020101020101" pitchFamily="18" charset="-127"/>
                <a:ea typeface="12롯데마트드림Medium" panose="02020603020101020101" pitchFamily="18" charset="-127"/>
              </a:rPr>
              <a:t>현재 사용자 </a:t>
            </a:r>
            <a:r>
              <a:rPr lang="en-US" altLang="ko-KR" sz="2400" dirty="0">
                <a:latin typeface="12롯데마트드림Medium" panose="02020603020101020101" pitchFamily="18" charset="-127"/>
                <a:ea typeface="12롯데마트드림Medium" panose="02020603020101020101" pitchFamily="18" charset="-127"/>
              </a:rPr>
              <a:t>B</a:t>
            </a:r>
            <a:r>
              <a:rPr lang="ko-KR" altLang="en-US" sz="2400" dirty="0">
                <a:latin typeface="12롯데마트드림Medium" panose="02020603020101020101" pitchFamily="18" charset="-127"/>
                <a:ea typeface="12롯데마트드림Medium" panose="02020603020101020101" pitchFamily="18" charset="-127"/>
              </a:rPr>
              <a:t>가 사용자 </a:t>
            </a:r>
            <a:r>
              <a:rPr lang="en-US" altLang="ko-KR" sz="2400" dirty="0">
                <a:latin typeface="12롯데마트드림Medium" panose="02020603020101020101" pitchFamily="18" charset="-127"/>
                <a:ea typeface="12롯데마트드림Medium" panose="02020603020101020101" pitchFamily="18" charset="-127"/>
              </a:rPr>
              <a:t>A</a:t>
            </a:r>
            <a:r>
              <a:rPr lang="ko-KR" altLang="en-US" sz="2400" dirty="0">
                <a:latin typeface="12롯데마트드림Medium" panose="02020603020101020101" pitchFamily="18" charset="-127"/>
                <a:ea typeface="12롯데마트드림Medium" panose="02020603020101020101" pitchFamily="18" charset="-127"/>
              </a:rPr>
              <a:t>와 소통을 해서 ⓐ</a:t>
            </a:r>
            <a:r>
              <a:rPr lang="en-US" altLang="ko-KR" sz="2400" dirty="0">
                <a:latin typeface="12롯데마트드림Medium" panose="02020603020101020101" pitchFamily="18" charset="-127"/>
                <a:ea typeface="12롯데마트드림Medium" panose="02020603020101020101" pitchFamily="18" charset="-127"/>
              </a:rPr>
              <a:t>,</a:t>
            </a:r>
            <a:r>
              <a:rPr lang="ko-KR" altLang="en-US" sz="2400" dirty="0">
                <a:latin typeface="12롯데마트드림Medium" panose="02020603020101020101" pitchFamily="18" charset="-127"/>
                <a:ea typeface="12롯데마트드림Medium" panose="02020603020101020101" pitchFamily="18" charset="-127"/>
              </a:rPr>
              <a:t>ⓑ를 클릭하거나 둘다 채택할거면 ⓒ를 클릭해 </a:t>
            </a:r>
            <a:r>
              <a:rPr lang="en-US" altLang="ko-KR" sz="2400" dirty="0">
                <a:latin typeface="12롯데마트드림Medium" panose="02020603020101020101" pitchFamily="18" charset="-127"/>
                <a:ea typeface="12롯데마트드림Medium" panose="02020603020101020101" pitchFamily="18" charset="-127"/>
              </a:rPr>
              <a:t>commit</a:t>
            </a:r>
            <a:r>
              <a:rPr lang="ko-KR" altLang="en-US" sz="2400" dirty="0">
                <a:latin typeface="12롯데마트드림Medium" panose="02020603020101020101" pitchFamily="18" charset="-127"/>
                <a:ea typeface="12롯데마트드림Medium" panose="02020603020101020101" pitchFamily="18" charset="-127"/>
              </a:rPr>
              <a:t>을 진행하면 된다</a:t>
            </a:r>
            <a:r>
              <a:rPr lang="en-US" altLang="ko-KR" sz="2400" dirty="0">
                <a:latin typeface="12롯데마트드림Medium" panose="02020603020101020101" pitchFamily="18" charset="-127"/>
                <a:ea typeface="12롯데마트드림Medium" panose="02020603020101020101" pitchFamily="18" charset="-127"/>
              </a:rPr>
              <a:t>.</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12" name="직사각형 11">
            <a:extLst>
              <a:ext uri="{FF2B5EF4-FFF2-40B4-BE49-F238E27FC236}">
                <a16:creationId xmlns:a16="http://schemas.microsoft.com/office/drawing/2014/main" id="{13F1B222-5B0B-4AF9-8BB4-6015FFA510FA}"/>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690321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23" name="TextBox 22">
            <a:extLst>
              <a:ext uri="{FF2B5EF4-FFF2-40B4-BE49-F238E27FC236}">
                <a16:creationId xmlns:a16="http://schemas.microsoft.com/office/drawing/2014/main" id="{5BF9FB3A-C131-4D7F-ACCB-EE19EA4CFDD9}"/>
              </a:ext>
            </a:extLst>
          </p:cNvPr>
          <p:cNvSpPr txBox="1"/>
          <p:nvPr/>
        </p:nvSpPr>
        <p:spPr>
          <a:xfrm>
            <a:off x="1668236" y="2491353"/>
            <a:ext cx="7844732"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3-way merge</a:t>
            </a:r>
            <a:r>
              <a:rPr lang="ko-KR" altLang="en-US" sz="2800" b="1" dirty="0">
                <a:latin typeface="12롯데마트드림Bold" panose="02020603020101020101" pitchFamily="18" charset="-127"/>
                <a:ea typeface="12롯데마트드림Bold" panose="02020603020101020101" pitchFamily="18" charset="-127"/>
              </a:rPr>
              <a:t>가 출동이 발생하는 해결방안</a:t>
            </a:r>
          </a:p>
        </p:txBody>
      </p:sp>
      <p:sp>
        <p:nvSpPr>
          <p:cNvPr id="11" name="TextBox 10">
            <a:extLst>
              <a:ext uri="{FF2B5EF4-FFF2-40B4-BE49-F238E27FC236}">
                <a16:creationId xmlns:a16="http://schemas.microsoft.com/office/drawing/2014/main" id="{B7D9AFA6-2C0B-4886-A190-588E4B2DAC6F}"/>
              </a:ext>
            </a:extLst>
          </p:cNvPr>
          <p:cNvSpPr txBox="1"/>
          <p:nvPr/>
        </p:nvSpPr>
        <p:spPr>
          <a:xfrm>
            <a:off x="1924074" y="3376282"/>
            <a:ext cx="5342021" cy="584775"/>
          </a:xfrm>
          <a:prstGeom prst="rect">
            <a:avLst/>
          </a:prstGeom>
          <a:noFill/>
        </p:spPr>
        <p:txBody>
          <a:bodyPr wrap="square" rtlCol="0">
            <a:spAutoFit/>
          </a:bodyPr>
          <a:lstStyle/>
          <a:p>
            <a:pPr algn="ctr"/>
            <a:r>
              <a:rPr lang="ko-KR" altLang="en-US" sz="3200" dirty="0">
                <a:latin typeface="12롯데마트드림Medium" panose="02020603020101020101" pitchFamily="18" charset="-127"/>
                <a:ea typeface="12롯데마트드림Medium" panose="02020603020101020101" pitchFamily="18" charset="-127"/>
              </a:rPr>
              <a:t>ⓓ</a:t>
            </a:r>
            <a:r>
              <a:rPr lang="en-US" altLang="ko-KR" sz="2800" dirty="0">
                <a:latin typeface="12롯데마트드림Medium" panose="02020603020101020101" pitchFamily="18" charset="-127"/>
                <a:ea typeface="12롯데마트드림Medium" panose="02020603020101020101" pitchFamily="18" charset="-127"/>
              </a:rPr>
              <a:t> </a:t>
            </a:r>
            <a:r>
              <a:rPr lang="en-US" altLang="ko-KR" sz="2400" b="1" dirty="0">
                <a:latin typeface="12롯데마트드림Medium" panose="02020603020101020101" pitchFamily="18" charset="-127"/>
                <a:ea typeface="12롯데마트드림Medium" panose="02020603020101020101" pitchFamily="18" charset="-127"/>
              </a:rPr>
              <a:t>Compare Changes </a:t>
            </a:r>
            <a:r>
              <a:rPr lang="ko-KR" altLang="en-US" sz="2400" b="1" dirty="0">
                <a:latin typeface="12롯데마트드림Medium" panose="02020603020101020101" pitchFamily="18" charset="-127"/>
                <a:ea typeface="12롯데마트드림Medium" panose="02020603020101020101" pitchFamily="18" charset="-127"/>
              </a:rPr>
              <a:t>로 클릭 시</a:t>
            </a:r>
            <a:endParaRPr lang="ko-KR" altLang="en-US" sz="2400" dirty="0">
              <a:latin typeface="12롯데마트드림Medium" panose="02020603020101020101" pitchFamily="18" charset="-127"/>
              <a:ea typeface="12롯데마트드림Medium" panose="02020603020101020101" pitchFamily="18" charset="-127"/>
            </a:endParaRPr>
          </a:p>
        </p:txBody>
      </p:sp>
      <p:pic>
        <p:nvPicPr>
          <p:cNvPr id="5" name="그림 4">
            <a:extLst>
              <a:ext uri="{FF2B5EF4-FFF2-40B4-BE49-F238E27FC236}">
                <a16:creationId xmlns:a16="http://schemas.microsoft.com/office/drawing/2014/main" id="{6E67872F-431B-4DD6-8CD6-64218B9AEE6B}"/>
              </a:ext>
            </a:extLst>
          </p:cNvPr>
          <p:cNvPicPr>
            <a:picLocks noChangeAspect="1"/>
          </p:cNvPicPr>
          <p:nvPr/>
        </p:nvPicPr>
        <p:blipFill rotWithShape="1">
          <a:blip r:embed="rId3"/>
          <a:srcRect r="494" b="65839"/>
          <a:stretch/>
        </p:blipFill>
        <p:spPr>
          <a:xfrm>
            <a:off x="5115467" y="4588850"/>
            <a:ext cx="10685276" cy="4496409"/>
          </a:xfrm>
          <a:prstGeom prst="rect">
            <a:avLst/>
          </a:prstGeom>
        </p:spPr>
      </p:pic>
      <p:sp>
        <p:nvSpPr>
          <p:cNvPr id="7" name="TextBox 6">
            <a:extLst>
              <a:ext uri="{FF2B5EF4-FFF2-40B4-BE49-F238E27FC236}">
                <a16:creationId xmlns:a16="http://schemas.microsoft.com/office/drawing/2014/main" id="{DF879BC1-47FC-484F-A0DF-C7640B380906}"/>
              </a:ext>
            </a:extLst>
          </p:cNvPr>
          <p:cNvSpPr txBox="1"/>
          <p:nvPr/>
        </p:nvSpPr>
        <p:spPr>
          <a:xfrm>
            <a:off x="6464968" y="9204932"/>
            <a:ext cx="2823410"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현재 </a:t>
            </a:r>
            <a:r>
              <a:rPr lang="en-US" altLang="ko-KR" dirty="0">
                <a:latin typeface="12롯데마트드림Medium" panose="02020603020101020101" pitchFamily="18" charset="-127"/>
                <a:ea typeface="12롯데마트드림Medium" panose="02020603020101020101" pitchFamily="18" charset="-127"/>
              </a:rPr>
              <a:t>B </a:t>
            </a:r>
            <a:r>
              <a:rPr lang="ko-KR" altLang="en-US" dirty="0">
                <a:latin typeface="12롯데마트드림Medium" panose="02020603020101020101" pitchFamily="18" charset="-127"/>
                <a:ea typeface="12롯데마트드림Medium" panose="02020603020101020101" pitchFamily="18" charset="-127"/>
              </a:rPr>
              <a:t>사용자의 수정 내용</a:t>
            </a:r>
          </a:p>
        </p:txBody>
      </p:sp>
      <p:sp>
        <p:nvSpPr>
          <p:cNvPr id="15" name="TextBox 14">
            <a:extLst>
              <a:ext uri="{FF2B5EF4-FFF2-40B4-BE49-F238E27FC236}">
                <a16:creationId xmlns:a16="http://schemas.microsoft.com/office/drawing/2014/main" id="{6095B46A-FBA5-47B8-919F-9280A1A80AB1}"/>
              </a:ext>
            </a:extLst>
          </p:cNvPr>
          <p:cNvSpPr txBox="1"/>
          <p:nvPr/>
        </p:nvSpPr>
        <p:spPr>
          <a:xfrm>
            <a:off x="11461041" y="9204932"/>
            <a:ext cx="3185400" cy="369332"/>
          </a:xfrm>
          <a:prstGeom prst="rect">
            <a:avLst/>
          </a:prstGeom>
          <a:noFill/>
        </p:spPr>
        <p:txBody>
          <a:bodyPr wrap="square" rtlCol="0">
            <a:spAutoFit/>
          </a:bodyPr>
          <a:lstStyle/>
          <a:p>
            <a:pPr algn="ctr"/>
            <a:r>
              <a:rPr lang="ko-KR" altLang="en-US" dirty="0">
                <a:latin typeface="12롯데마트드림Medium" panose="02020603020101020101" pitchFamily="18" charset="-127"/>
                <a:ea typeface="12롯데마트드림Medium" panose="02020603020101020101" pitchFamily="18" charset="-127"/>
              </a:rPr>
              <a:t>원격 저장소의 최신 버전의 내용</a:t>
            </a:r>
          </a:p>
        </p:txBody>
      </p:sp>
      <p:sp>
        <p:nvSpPr>
          <p:cNvPr id="9" name="직사각형 8">
            <a:extLst>
              <a:ext uri="{FF2B5EF4-FFF2-40B4-BE49-F238E27FC236}">
                <a16:creationId xmlns:a16="http://schemas.microsoft.com/office/drawing/2014/main" id="{546F25F9-A025-49F4-AEB2-1BDB316DD9C5}"/>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파일</a:t>
            </a:r>
            <a:r>
              <a:rPr lang="ko-KR" altLang="en-US" sz="3200" b="1" dirty="0">
                <a:latin typeface="12롯데마트드림Medium" panose="02020603020101020101" pitchFamily="18" charset="-127"/>
                <a:ea typeface="12롯데마트드림Medium" panose="02020603020101020101" pitchFamily="18" charset="-127"/>
              </a:rPr>
              <a:t>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Tree>
    <p:extLst>
      <p:ext uri="{BB962C8B-B14F-4D97-AF65-F5344CB8AC3E}">
        <p14:creationId xmlns:p14="http://schemas.microsoft.com/office/powerpoint/2010/main" val="37982362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65067" y="4993907"/>
            <a:ext cx="20802657" cy="830997"/>
          </a:xfrm>
          <a:prstGeom prst="rect">
            <a:avLst/>
          </a:prstGeom>
          <a:noFill/>
        </p:spPr>
        <p:txBody>
          <a:bodyPr wrap="square" rtlCol="0">
            <a:spAutoFit/>
          </a:bodyPr>
          <a:lstStyle/>
          <a:p>
            <a:pPr algn="ctr"/>
            <a:r>
              <a:rPr lang="ko-KR" altLang="en-US" sz="4600" b="1" dirty="0">
                <a:latin typeface="CookieRun Black" panose="020B0600000101010101" pitchFamily="50" charset="-127"/>
                <a:ea typeface="CookieRun Black" panose="020B0600000101010101" pitchFamily="50" charset="-127"/>
              </a:rPr>
              <a:t>원격저장소에 업로드한 동료와 소통 후</a:t>
            </a:r>
            <a:r>
              <a:rPr lang="en-US" altLang="ko-KR" sz="4600" b="1" dirty="0">
                <a:latin typeface="CookieRun Black" panose="020B0600000101010101" pitchFamily="50" charset="-127"/>
                <a:ea typeface="CookieRun Black" panose="020B0600000101010101" pitchFamily="50" charset="-127"/>
              </a:rPr>
              <a:t>,</a:t>
            </a:r>
            <a:r>
              <a:rPr lang="ko-KR" altLang="en-US" sz="4600" b="1" dirty="0">
                <a:latin typeface="CookieRun Black" panose="020B0600000101010101" pitchFamily="50" charset="-127"/>
                <a:ea typeface="CookieRun Black" panose="020B0600000101010101" pitchFamily="50" charset="-127"/>
              </a:rPr>
              <a:t> </a:t>
            </a:r>
            <a:r>
              <a:rPr lang="ko-KR" altLang="en-US" sz="4600" b="1" dirty="0">
                <a:highlight>
                  <a:srgbClr val="FFFF00"/>
                </a:highlight>
                <a:latin typeface="CookieRun Black" panose="020B0600000101010101" pitchFamily="50" charset="-127"/>
                <a:ea typeface="CookieRun Black" panose="020B0600000101010101" pitchFamily="50" charset="-127"/>
              </a:rPr>
              <a:t>모든</a:t>
            </a:r>
            <a:r>
              <a:rPr lang="en-US" altLang="ko-KR" sz="4600" b="1" dirty="0">
                <a:highlight>
                  <a:srgbClr val="FFFF00"/>
                </a:highlight>
                <a:latin typeface="CookieRun Black" panose="020B0600000101010101" pitchFamily="50" charset="-127"/>
                <a:ea typeface="CookieRun Black" panose="020B0600000101010101" pitchFamily="50" charset="-127"/>
              </a:rPr>
              <a:t> </a:t>
            </a:r>
            <a:r>
              <a:rPr lang="ko-KR" altLang="en-US" sz="4600" b="1" dirty="0">
                <a:highlight>
                  <a:srgbClr val="FFFF00"/>
                </a:highlight>
                <a:latin typeface="CookieRun Black" panose="020B0600000101010101" pitchFamily="50" charset="-127"/>
                <a:ea typeface="CookieRun Black" panose="020B0600000101010101" pitchFamily="50" charset="-127"/>
              </a:rPr>
              <a:t>사용자가 수정한 내용 반영</a:t>
            </a:r>
            <a:r>
              <a:rPr lang="ko-KR" altLang="en-US" sz="4600" b="1" dirty="0">
                <a:latin typeface="CookieRun Black" panose="020B0600000101010101" pitchFamily="50" charset="-127"/>
                <a:ea typeface="CookieRun Black" panose="020B0600000101010101" pitchFamily="50" charset="-127"/>
              </a:rPr>
              <a:t>하기로 결정</a:t>
            </a:r>
          </a:p>
        </p:txBody>
      </p:sp>
    </p:spTree>
    <p:extLst>
      <p:ext uri="{BB962C8B-B14F-4D97-AF65-F5344CB8AC3E}">
        <p14:creationId xmlns:p14="http://schemas.microsoft.com/office/powerpoint/2010/main" val="30696626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그림 35">
            <a:extLst>
              <a:ext uri="{FF2B5EF4-FFF2-40B4-BE49-F238E27FC236}">
                <a16:creationId xmlns:a16="http://schemas.microsoft.com/office/drawing/2014/main" id="{AD96719F-104F-46CC-9204-5851A263C454}"/>
              </a:ext>
            </a:extLst>
          </p:cNvPr>
          <p:cNvPicPr>
            <a:picLocks noChangeAspect="1"/>
          </p:cNvPicPr>
          <p:nvPr/>
        </p:nvPicPr>
        <p:blipFill rotWithShape="1">
          <a:blip r:embed="rId3"/>
          <a:srcRect r="27994" b="70718"/>
          <a:stretch/>
        </p:blipFill>
        <p:spPr>
          <a:xfrm>
            <a:off x="3236578" y="7679059"/>
            <a:ext cx="8778959" cy="2677549"/>
          </a:xfrm>
          <a:prstGeom prst="rect">
            <a:avLst/>
          </a:prstGeom>
        </p:spPr>
      </p:pic>
      <p:pic>
        <p:nvPicPr>
          <p:cNvPr id="30" name="그림 29">
            <a:extLst>
              <a:ext uri="{FF2B5EF4-FFF2-40B4-BE49-F238E27FC236}">
                <a16:creationId xmlns:a16="http://schemas.microsoft.com/office/drawing/2014/main" id="{E6EAF299-B87A-4E79-AD68-426A6700D92F}"/>
              </a:ext>
            </a:extLst>
          </p:cNvPr>
          <p:cNvPicPr>
            <a:picLocks noChangeAspect="1"/>
          </p:cNvPicPr>
          <p:nvPr/>
        </p:nvPicPr>
        <p:blipFill rotWithShape="1">
          <a:blip r:embed="rId4"/>
          <a:srcRect r="27994" b="70718"/>
          <a:stretch/>
        </p:blipFill>
        <p:spPr>
          <a:xfrm>
            <a:off x="3246561" y="4070631"/>
            <a:ext cx="8778959" cy="2677549"/>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23" name="TextBox 22">
            <a:extLst>
              <a:ext uri="{FF2B5EF4-FFF2-40B4-BE49-F238E27FC236}">
                <a16:creationId xmlns:a16="http://schemas.microsoft.com/office/drawing/2014/main" id="{5BF9FB3A-C131-4D7F-ACCB-EE19EA4CFDD9}"/>
              </a:ext>
            </a:extLst>
          </p:cNvPr>
          <p:cNvSpPr txBox="1"/>
          <p:nvPr/>
        </p:nvSpPr>
        <p:spPr>
          <a:xfrm>
            <a:off x="1668236" y="2491353"/>
            <a:ext cx="7844732"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3-way merge</a:t>
            </a:r>
            <a:r>
              <a:rPr lang="ko-KR" altLang="en-US" sz="2800" b="1" dirty="0">
                <a:latin typeface="12롯데마트드림Bold" panose="02020603020101020101" pitchFamily="18" charset="-127"/>
                <a:ea typeface="12롯데마트드림Bold" panose="02020603020101020101" pitchFamily="18" charset="-127"/>
              </a:rPr>
              <a:t>가 출동이 발생하는 해결방안</a:t>
            </a:r>
          </a:p>
        </p:txBody>
      </p:sp>
      <p:sp>
        <p:nvSpPr>
          <p:cNvPr id="26" name="직사각형 25">
            <a:extLst>
              <a:ext uri="{FF2B5EF4-FFF2-40B4-BE49-F238E27FC236}">
                <a16:creationId xmlns:a16="http://schemas.microsoft.com/office/drawing/2014/main" id="{990E394C-08F3-4BAB-BB29-B2AEEF8C39E9}"/>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같은 파일에서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
        <p:nvSpPr>
          <p:cNvPr id="60" name="TextBox 59">
            <a:extLst>
              <a:ext uri="{FF2B5EF4-FFF2-40B4-BE49-F238E27FC236}">
                <a16:creationId xmlns:a16="http://schemas.microsoft.com/office/drawing/2014/main" id="{CD2EF610-2AE4-4DCF-BFDE-3C372B143294}"/>
              </a:ext>
            </a:extLst>
          </p:cNvPr>
          <p:cNvSpPr txBox="1"/>
          <p:nvPr/>
        </p:nvSpPr>
        <p:spPr>
          <a:xfrm>
            <a:off x="2007870" y="3144093"/>
            <a:ext cx="8002404" cy="461665"/>
          </a:xfrm>
          <a:prstGeom prst="rect">
            <a:avLst/>
          </a:prstGeom>
          <a:noFill/>
        </p:spPr>
        <p:txBody>
          <a:bodyPr wrap="square" rtlCol="0">
            <a:spAutoFit/>
          </a:bodyPr>
          <a:lstStyle/>
          <a:p>
            <a:pPr algn="ctr"/>
            <a:r>
              <a:rPr lang="en-US" altLang="ko-KR" sz="2400" b="1" dirty="0">
                <a:latin typeface="12롯데마트드림Medium" panose="02020603020101020101" pitchFamily="18" charset="-127"/>
                <a:ea typeface="12롯데마트드림Medium" panose="02020603020101020101" pitchFamily="18" charset="-127"/>
              </a:rPr>
              <a:t>Accept Both Changes </a:t>
            </a:r>
            <a:r>
              <a:rPr lang="ko-KR" altLang="en-US" sz="2400" b="1" dirty="0">
                <a:latin typeface="12롯데마트드림Medium" panose="02020603020101020101" pitchFamily="18" charset="-127"/>
                <a:ea typeface="12롯데마트드림Medium" panose="02020603020101020101" pitchFamily="18" charset="-127"/>
              </a:rPr>
              <a:t>로 클릭하고 저장 후 </a:t>
            </a:r>
            <a:r>
              <a:rPr lang="en-US" altLang="ko-KR" sz="2400" b="1" dirty="0">
                <a:latin typeface="12롯데마트드림Medium" panose="02020603020101020101" pitchFamily="18" charset="-127"/>
                <a:ea typeface="12롯데마트드림Medium" panose="02020603020101020101" pitchFamily="18" charset="-127"/>
              </a:rPr>
              <a:t>commit </a:t>
            </a:r>
            <a:r>
              <a:rPr lang="ko-KR" altLang="en-US" sz="2400" b="1" dirty="0">
                <a:latin typeface="12롯데마트드림Medium" panose="02020603020101020101" pitchFamily="18" charset="-127"/>
                <a:ea typeface="12롯데마트드림Medium" panose="02020603020101020101" pitchFamily="18" charset="-127"/>
              </a:rPr>
              <a:t>하기</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12" name="화살표: 아래쪽 11">
            <a:extLst>
              <a:ext uri="{FF2B5EF4-FFF2-40B4-BE49-F238E27FC236}">
                <a16:creationId xmlns:a16="http://schemas.microsoft.com/office/drawing/2014/main" id="{6EB30FE7-9B18-4063-B61F-EA05F935C816}"/>
              </a:ext>
            </a:extLst>
          </p:cNvPr>
          <p:cNvSpPr/>
          <p:nvPr/>
        </p:nvSpPr>
        <p:spPr>
          <a:xfrm>
            <a:off x="631086" y="3182571"/>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27A0548-B23A-4DC2-8DBD-699C16A86B61}"/>
              </a:ext>
            </a:extLst>
          </p:cNvPr>
          <p:cNvSpPr txBox="1"/>
          <p:nvPr/>
        </p:nvSpPr>
        <p:spPr>
          <a:xfrm>
            <a:off x="-190507" y="5756475"/>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3" name="직사각형 2">
            <a:extLst>
              <a:ext uri="{FF2B5EF4-FFF2-40B4-BE49-F238E27FC236}">
                <a16:creationId xmlns:a16="http://schemas.microsoft.com/office/drawing/2014/main" id="{C9E245DE-4DB5-4C89-A979-E044BDBDFB0D}"/>
              </a:ext>
            </a:extLst>
          </p:cNvPr>
          <p:cNvSpPr/>
          <p:nvPr/>
        </p:nvSpPr>
        <p:spPr>
          <a:xfrm>
            <a:off x="5325979" y="4491275"/>
            <a:ext cx="304800" cy="29421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12A39B0D-9D3E-4AF6-96BB-A95F54D4C2F8}"/>
              </a:ext>
            </a:extLst>
          </p:cNvPr>
          <p:cNvCxnSpPr>
            <a:cxnSpLocks/>
            <a:stCxn id="7" idx="3"/>
          </p:cNvCxnSpPr>
          <p:nvPr/>
        </p:nvCxnSpPr>
        <p:spPr>
          <a:xfrm>
            <a:off x="3088675" y="4500093"/>
            <a:ext cx="2237304"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82D58E-6450-4E06-B2C8-8F8C0EF496B2}"/>
              </a:ext>
            </a:extLst>
          </p:cNvPr>
          <p:cNvSpPr txBox="1"/>
          <p:nvPr/>
        </p:nvSpPr>
        <p:spPr>
          <a:xfrm>
            <a:off x="2321261" y="4300038"/>
            <a:ext cx="767414" cy="400110"/>
          </a:xfrm>
          <a:prstGeom prst="rect">
            <a:avLst/>
          </a:prstGeom>
          <a:noFill/>
          <a:ln w="38100">
            <a:solidFill>
              <a:schemeClr val="accent6"/>
            </a:solidFill>
          </a:ln>
        </p:spPr>
        <p:txBody>
          <a:bodyPr wrap="square" rtlCol="0">
            <a:spAutoFit/>
          </a:bodyPr>
          <a:lstStyle/>
          <a:p>
            <a:pPr algn="ctr"/>
            <a:r>
              <a:rPr lang="ko-KR" altLang="en-US" sz="2000" b="1" dirty="0">
                <a:latin typeface="12롯데마트드림Medium" panose="02020603020101020101" pitchFamily="18" charset="-127"/>
                <a:ea typeface="12롯데마트드림Medium" panose="02020603020101020101" pitchFamily="18" charset="-127"/>
              </a:rPr>
              <a:t>클릭</a:t>
            </a:r>
          </a:p>
        </p:txBody>
      </p:sp>
      <p:sp>
        <p:nvSpPr>
          <p:cNvPr id="19" name="TextBox 18">
            <a:extLst>
              <a:ext uri="{FF2B5EF4-FFF2-40B4-BE49-F238E27FC236}">
                <a16:creationId xmlns:a16="http://schemas.microsoft.com/office/drawing/2014/main" id="{04426AA3-9885-48D5-B212-748E2E28622C}"/>
              </a:ext>
            </a:extLst>
          </p:cNvPr>
          <p:cNvSpPr txBox="1"/>
          <p:nvPr/>
        </p:nvSpPr>
        <p:spPr>
          <a:xfrm>
            <a:off x="2184334" y="7107301"/>
            <a:ext cx="5754980" cy="461665"/>
          </a:xfrm>
          <a:prstGeom prst="rect">
            <a:avLst/>
          </a:prstGeom>
          <a:noFill/>
        </p:spPr>
        <p:txBody>
          <a:bodyPr wrap="square" rtlCol="0">
            <a:spAutoFit/>
          </a:bodyPr>
          <a:lstStyle/>
          <a:p>
            <a:pPr algn="ctr"/>
            <a:r>
              <a:rPr lang="en-US" altLang="ko-KR" sz="2400" b="1" dirty="0">
                <a:latin typeface="12롯데마트드림Medium" panose="02020603020101020101" pitchFamily="18" charset="-127"/>
                <a:ea typeface="12롯데마트드림Medium" panose="02020603020101020101" pitchFamily="18" charset="-127"/>
              </a:rPr>
              <a:t>Push </a:t>
            </a:r>
            <a:r>
              <a:rPr lang="ko-KR" altLang="en-US" sz="2400" b="1" dirty="0">
                <a:latin typeface="12롯데마트드림Medium" panose="02020603020101020101" pitchFamily="18" charset="-127"/>
                <a:ea typeface="12롯데마트드림Medium" panose="02020603020101020101" pitchFamily="18" charset="-127"/>
              </a:rPr>
              <a:t>버튼을 눌러서 원격저장소로 업로드</a:t>
            </a:r>
          </a:p>
        </p:txBody>
      </p:sp>
      <p:sp>
        <p:nvSpPr>
          <p:cNvPr id="9" name="직사각형 8">
            <a:extLst>
              <a:ext uri="{FF2B5EF4-FFF2-40B4-BE49-F238E27FC236}">
                <a16:creationId xmlns:a16="http://schemas.microsoft.com/office/drawing/2014/main" id="{6D759009-D625-4340-AC84-A1A5BF0AAC9C}"/>
              </a:ext>
            </a:extLst>
          </p:cNvPr>
          <p:cNvSpPr/>
          <p:nvPr/>
        </p:nvSpPr>
        <p:spPr>
          <a:xfrm>
            <a:off x="6384753" y="9768003"/>
            <a:ext cx="2157663" cy="25667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7136ED1-A992-4F6E-909E-9358AEB92AB5}"/>
              </a:ext>
            </a:extLst>
          </p:cNvPr>
          <p:cNvSpPr txBox="1"/>
          <p:nvPr/>
        </p:nvSpPr>
        <p:spPr>
          <a:xfrm>
            <a:off x="9793701" y="9696285"/>
            <a:ext cx="1122948" cy="400110"/>
          </a:xfrm>
          <a:prstGeom prst="rect">
            <a:avLst/>
          </a:prstGeom>
          <a:solidFill>
            <a:schemeClr val="bg1"/>
          </a:solidFill>
          <a:ln w="38100">
            <a:solidFill>
              <a:srgbClr val="FFC000"/>
            </a:solidFill>
          </a:ln>
        </p:spPr>
        <p:txBody>
          <a:bodyPr wrap="square" rtlCol="0">
            <a:spAutoFit/>
          </a:bodyPr>
          <a:lstStyle/>
          <a:p>
            <a:pPr algn="ctr"/>
            <a:r>
              <a:rPr lang="ko-KR" altLang="en-US" sz="2000" b="1" dirty="0">
                <a:latin typeface="12롯데마트드림Medium" panose="02020603020101020101" pitchFamily="18" charset="-127"/>
                <a:ea typeface="12롯데마트드림Medium" panose="02020603020101020101" pitchFamily="18" charset="-127"/>
              </a:rPr>
              <a:t>클릭하기</a:t>
            </a:r>
          </a:p>
        </p:txBody>
      </p:sp>
      <p:cxnSp>
        <p:nvCxnSpPr>
          <p:cNvPr id="16" name="직선 화살표 연결선 15">
            <a:extLst>
              <a:ext uri="{FF2B5EF4-FFF2-40B4-BE49-F238E27FC236}">
                <a16:creationId xmlns:a16="http://schemas.microsoft.com/office/drawing/2014/main" id="{FBF80A3D-EF5A-45B9-AA7F-977DB6CC320E}"/>
              </a:ext>
            </a:extLst>
          </p:cNvPr>
          <p:cNvCxnSpPr>
            <a:cxnSpLocks/>
          </p:cNvCxnSpPr>
          <p:nvPr/>
        </p:nvCxnSpPr>
        <p:spPr>
          <a:xfrm flipH="1">
            <a:off x="8542417" y="9869603"/>
            <a:ext cx="12031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D30439E3-94D4-4825-871B-BC5DE559C3AC}"/>
              </a:ext>
            </a:extLst>
          </p:cNvPr>
          <p:cNvSpPr/>
          <p:nvPr/>
        </p:nvSpPr>
        <p:spPr>
          <a:xfrm>
            <a:off x="6142833" y="6028086"/>
            <a:ext cx="227406" cy="25594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a:extLst>
              <a:ext uri="{FF2B5EF4-FFF2-40B4-BE49-F238E27FC236}">
                <a16:creationId xmlns:a16="http://schemas.microsoft.com/office/drawing/2014/main" id="{AFB377AF-CCEA-43F8-B628-75AB0991928A}"/>
              </a:ext>
            </a:extLst>
          </p:cNvPr>
          <p:cNvCxnSpPr>
            <a:cxnSpLocks/>
            <a:stCxn id="34" idx="3"/>
          </p:cNvCxnSpPr>
          <p:nvPr/>
        </p:nvCxnSpPr>
        <p:spPr>
          <a:xfrm>
            <a:off x="3059492" y="6063136"/>
            <a:ext cx="308334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EF4199-77AC-4C74-8624-05844436823B}"/>
              </a:ext>
            </a:extLst>
          </p:cNvPr>
          <p:cNvSpPr txBox="1"/>
          <p:nvPr/>
        </p:nvSpPr>
        <p:spPr>
          <a:xfrm>
            <a:off x="2292078" y="5863081"/>
            <a:ext cx="767414" cy="400110"/>
          </a:xfrm>
          <a:prstGeom prst="rect">
            <a:avLst/>
          </a:prstGeom>
          <a:noFill/>
          <a:ln w="38100">
            <a:solidFill>
              <a:schemeClr val="accent2"/>
            </a:solidFill>
          </a:ln>
        </p:spPr>
        <p:txBody>
          <a:bodyPr wrap="square" rtlCol="0">
            <a:spAutoFit/>
          </a:bodyPr>
          <a:lstStyle/>
          <a:p>
            <a:pPr algn="ctr"/>
            <a:r>
              <a:rPr lang="ko-KR" altLang="en-US" sz="2000" b="1" dirty="0">
                <a:latin typeface="12롯데마트드림Medium" panose="02020603020101020101" pitchFamily="18" charset="-127"/>
                <a:ea typeface="12롯데마트드림Medium" panose="02020603020101020101" pitchFamily="18" charset="-127"/>
              </a:rPr>
              <a:t>클릭</a:t>
            </a:r>
          </a:p>
        </p:txBody>
      </p:sp>
      <p:pic>
        <p:nvPicPr>
          <p:cNvPr id="38" name="그림 37">
            <a:extLst>
              <a:ext uri="{FF2B5EF4-FFF2-40B4-BE49-F238E27FC236}">
                <a16:creationId xmlns:a16="http://schemas.microsoft.com/office/drawing/2014/main" id="{0215523C-4318-479B-AC7E-4998263CD34A}"/>
              </a:ext>
            </a:extLst>
          </p:cNvPr>
          <p:cNvPicPr>
            <a:picLocks noChangeAspect="1"/>
          </p:cNvPicPr>
          <p:nvPr/>
        </p:nvPicPr>
        <p:blipFill rotWithShape="1">
          <a:blip r:embed="rId5"/>
          <a:srcRect l="2791" t="32005" r="92707" b="32880"/>
          <a:stretch/>
        </p:blipFill>
        <p:spPr>
          <a:xfrm>
            <a:off x="2395672" y="5388443"/>
            <a:ext cx="457199" cy="442591"/>
          </a:xfrm>
          <a:prstGeom prst="rect">
            <a:avLst/>
          </a:prstGeom>
        </p:spPr>
      </p:pic>
      <p:pic>
        <p:nvPicPr>
          <p:cNvPr id="39" name="그림 38">
            <a:extLst>
              <a:ext uri="{FF2B5EF4-FFF2-40B4-BE49-F238E27FC236}">
                <a16:creationId xmlns:a16="http://schemas.microsoft.com/office/drawing/2014/main" id="{7F152011-1E78-496B-9971-176F3E7A6245}"/>
              </a:ext>
            </a:extLst>
          </p:cNvPr>
          <p:cNvPicPr>
            <a:picLocks noChangeAspect="1"/>
          </p:cNvPicPr>
          <p:nvPr/>
        </p:nvPicPr>
        <p:blipFill rotWithShape="1">
          <a:blip r:embed="rId5"/>
          <a:srcRect l="14734" t="32997" r="80763" b="29405"/>
          <a:stretch/>
        </p:blipFill>
        <p:spPr>
          <a:xfrm>
            <a:off x="2447185" y="3777311"/>
            <a:ext cx="457200" cy="473903"/>
          </a:xfrm>
          <a:prstGeom prst="rect">
            <a:avLst/>
          </a:prstGeom>
        </p:spPr>
      </p:pic>
      <p:sp>
        <p:nvSpPr>
          <p:cNvPr id="37" name="TextBox 36">
            <a:extLst>
              <a:ext uri="{FF2B5EF4-FFF2-40B4-BE49-F238E27FC236}">
                <a16:creationId xmlns:a16="http://schemas.microsoft.com/office/drawing/2014/main" id="{80FB3256-0494-4579-9AB5-A8DD117A1982}"/>
              </a:ext>
            </a:extLst>
          </p:cNvPr>
          <p:cNvSpPr txBox="1"/>
          <p:nvPr/>
        </p:nvSpPr>
        <p:spPr>
          <a:xfrm>
            <a:off x="13179424" y="5178573"/>
            <a:ext cx="6289675"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&lt; </a:t>
            </a:r>
            <a:r>
              <a:rPr lang="ko-KR" altLang="en-US" sz="2400" dirty="0">
                <a:latin typeface="12롯데마트드림Medium" panose="02020603020101020101" pitchFamily="18" charset="-127"/>
                <a:ea typeface="12롯데마트드림Medium" panose="02020603020101020101" pitchFamily="18" charset="-127"/>
              </a:rPr>
              <a:t>참고 </a:t>
            </a:r>
            <a:r>
              <a:rPr lang="en-US" altLang="ko-KR" sz="2400" dirty="0">
                <a:latin typeface="12롯데마트드림Medium" panose="02020603020101020101" pitchFamily="18" charset="-127"/>
                <a:ea typeface="12롯데마트드림Medium" panose="02020603020101020101" pitchFamily="18" charset="-127"/>
              </a:rPr>
              <a:t>&gt; </a:t>
            </a:r>
            <a:r>
              <a:rPr lang="ko-KR" altLang="en-US" sz="2400" dirty="0">
                <a:latin typeface="12롯데마트드림Medium" panose="02020603020101020101" pitchFamily="18" charset="-127"/>
                <a:ea typeface="12롯데마트드림Medium" panose="02020603020101020101" pitchFamily="18" charset="-127"/>
              </a:rPr>
              <a:t>중간에 에러 창 발생하면 모두 </a:t>
            </a:r>
            <a:r>
              <a:rPr lang="en-US" altLang="ko-KR" sz="2400" dirty="0">
                <a:latin typeface="12롯데마트드림Medium" panose="02020603020101020101" pitchFamily="18" charset="-127"/>
                <a:ea typeface="12롯데마트드림Medium" panose="02020603020101020101" pitchFamily="18" charset="-127"/>
              </a:rPr>
              <a:t>yes </a:t>
            </a:r>
            <a:r>
              <a:rPr lang="ko-KR" altLang="en-US" sz="2400" dirty="0">
                <a:latin typeface="12롯데마트드림Medium" panose="02020603020101020101" pitchFamily="18" charset="-127"/>
                <a:ea typeface="12롯데마트드림Medium" panose="02020603020101020101" pitchFamily="18" charset="-127"/>
              </a:rPr>
              <a:t>클릭</a:t>
            </a:r>
          </a:p>
        </p:txBody>
      </p:sp>
    </p:spTree>
    <p:extLst>
      <p:ext uri="{BB962C8B-B14F-4D97-AF65-F5344CB8AC3E}">
        <p14:creationId xmlns:p14="http://schemas.microsoft.com/office/powerpoint/2010/main" val="349865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972805" y="4486076"/>
            <a:ext cx="13222113"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분산 버전 관리 시스템 간단하게 체험해보기</a:t>
            </a:r>
          </a:p>
        </p:txBody>
      </p:sp>
    </p:spTree>
    <p:extLst>
      <p:ext uri="{BB962C8B-B14F-4D97-AF65-F5344CB8AC3E}">
        <p14:creationId xmlns:p14="http://schemas.microsoft.com/office/powerpoint/2010/main" val="28848640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충돌 시나리오 작성</a:t>
            </a:r>
          </a:p>
        </p:txBody>
      </p:sp>
      <p:sp>
        <p:nvSpPr>
          <p:cNvPr id="23" name="TextBox 22">
            <a:extLst>
              <a:ext uri="{FF2B5EF4-FFF2-40B4-BE49-F238E27FC236}">
                <a16:creationId xmlns:a16="http://schemas.microsoft.com/office/drawing/2014/main" id="{5BF9FB3A-C131-4D7F-ACCB-EE19EA4CFDD9}"/>
              </a:ext>
            </a:extLst>
          </p:cNvPr>
          <p:cNvSpPr txBox="1"/>
          <p:nvPr/>
        </p:nvSpPr>
        <p:spPr>
          <a:xfrm>
            <a:off x="1668236" y="2491353"/>
            <a:ext cx="7844732" cy="523220"/>
          </a:xfrm>
          <a:prstGeom prst="rect">
            <a:avLst/>
          </a:prstGeom>
          <a:noFill/>
        </p:spPr>
        <p:txBody>
          <a:bodyPr wrap="square" rtlCol="0">
            <a:spAutoFit/>
          </a:bodyPr>
          <a:lstStyle/>
          <a:p>
            <a:pPr marL="457200" indent="-457200">
              <a:buFont typeface="Wingdings" panose="05000000000000000000" pitchFamily="2" charset="2"/>
              <a:buChar char="§"/>
            </a:pPr>
            <a:r>
              <a:rPr lang="en-US" altLang="ko-KR" sz="2800" b="1" dirty="0">
                <a:latin typeface="12롯데마트드림Bold" panose="02020603020101020101" pitchFamily="18" charset="-127"/>
                <a:ea typeface="12롯데마트드림Bold" panose="02020603020101020101" pitchFamily="18" charset="-127"/>
              </a:rPr>
              <a:t>3-way merge</a:t>
            </a:r>
            <a:r>
              <a:rPr lang="ko-KR" altLang="en-US" sz="2800" b="1" dirty="0">
                <a:latin typeface="12롯데마트드림Bold" panose="02020603020101020101" pitchFamily="18" charset="-127"/>
                <a:ea typeface="12롯데마트드림Bold" panose="02020603020101020101" pitchFamily="18" charset="-127"/>
              </a:rPr>
              <a:t>가 출동이 발생하는 해결방안</a:t>
            </a:r>
          </a:p>
        </p:txBody>
      </p:sp>
      <p:sp>
        <p:nvSpPr>
          <p:cNvPr id="26" name="직사각형 25">
            <a:extLst>
              <a:ext uri="{FF2B5EF4-FFF2-40B4-BE49-F238E27FC236}">
                <a16:creationId xmlns:a16="http://schemas.microsoft.com/office/drawing/2014/main" id="{990E394C-08F3-4BAB-BB29-B2AEEF8C39E9}"/>
              </a:ext>
            </a:extLst>
          </p:cNvPr>
          <p:cNvSpPr/>
          <p:nvPr/>
        </p:nvSpPr>
        <p:spPr>
          <a:xfrm>
            <a:off x="1220171" y="1715289"/>
            <a:ext cx="14963258"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③ 사용자 </a:t>
            </a:r>
            <a:r>
              <a:rPr lang="en-US" altLang="ko-KR" sz="3200" b="1" dirty="0">
                <a:latin typeface="12롯데마트드림Medium" panose="02020603020101020101" pitchFamily="18" charset="-127"/>
                <a:ea typeface="12롯데마트드림Medium" panose="02020603020101020101" pitchFamily="18" charset="-127"/>
              </a:rPr>
              <a:t>A</a:t>
            </a:r>
            <a:r>
              <a:rPr lang="ko-KR" altLang="en-US" sz="3200" b="1" dirty="0">
                <a:latin typeface="12롯데마트드림Medium" panose="02020603020101020101" pitchFamily="18" charset="-127"/>
                <a:ea typeface="12롯데마트드림Medium" panose="02020603020101020101" pitchFamily="18" charset="-127"/>
              </a:rPr>
              <a:t>와 </a:t>
            </a:r>
            <a:r>
              <a:rPr lang="en-US" altLang="ko-KR" sz="3200" b="1" dirty="0">
                <a:latin typeface="12롯데마트드림Medium" panose="02020603020101020101" pitchFamily="18" charset="-127"/>
                <a:ea typeface="12롯데마트드림Medium" panose="02020603020101020101" pitchFamily="18" charset="-127"/>
              </a:rPr>
              <a:t>B</a:t>
            </a:r>
            <a:r>
              <a:rPr lang="ko-KR" altLang="en-US" sz="3200" b="1" dirty="0">
                <a:latin typeface="12롯데마트드림Medium" panose="02020603020101020101" pitchFamily="18" charset="-127"/>
                <a:ea typeface="12롯데마트드림Medium" panose="02020603020101020101" pitchFamily="18" charset="-127"/>
              </a:rPr>
              <a:t>가 동일한 버전에서 서로 같은 파일에서 </a:t>
            </a:r>
            <a:r>
              <a:rPr lang="ko-KR" altLang="en-US" sz="3200" b="1" dirty="0">
                <a:highlight>
                  <a:srgbClr val="FFFF00"/>
                </a:highlight>
                <a:latin typeface="12롯데마트드림Medium" panose="02020603020101020101" pitchFamily="18" charset="-127"/>
                <a:ea typeface="12롯데마트드림Medium" panose="02020603020101020101" pitchFamily="18" charset="-127"/>
              </a:rPr>
              <a:t>같은 줄</a:t>
            </a:r>
            <a:r>
              <a:rPr lang="ko-KR" altLang="en-US" sz="3200" b="1" dirty="0">
                <a:latin typeface="12롯데마트드림Medium" panose="02020603020101020101" pitchFamily="18" charset="-127"/>
                <a:ea typeface="12롯데마트드림Medium" panose="02020603020101020101" pitchFamily="18" charset="-127"/>
              </a:rPr>
              <a:t>을 수정 후 </a:t>
            </a:r>
            <a:r>
              <a:rPr lang="en-US" altLang="ko-KR" sz="3200" b="1" dirty="0">
                <a:latin typeface="12롯데마트드림Medium" panose="02020603020101020101" pitchFamily="18" charset="-127"/>
                <a:ea typeface="12롯데마트드림Medium" panose="02020603020101020101" pitchFamily="18" charset="-127"/>
              </a:rPr>
              <a:t>Push </a:t>
            </a:r>
            <a:r>
              <a:rPr lang="ko-KR" altLang="en-US" sz="3200" b="1" dirty="0">
                <a:latin typeface="12롯데마트드림Medium" panose="02020603020101020101" pitchFamily="18" charset="-127"/>
                <a:ea typeface="12롯데마트드림Medium" panose="02020603020101020101" pitchFamily="18" charset="-127"/>
              </a:rPr>
              <a:t>했을 때</a:t>
            </a:r>
          </a:p>
        </p:txBody>
      </p:sp>
      <p:sp>
        <p:nvSpPr>
          <p:cNvPr id="60" name="TextBox 59">
            <a:extLst>
              <a:ext uri="{FF2B5EF4-FFF2-40B4-BE49-F238E27FC236}">
                <a16:creationId xmlns:a16="http://schemas.microsoft.com/office/drawing/2014/main" id="{CD2EF610-2AE4-4DCF-BFDE-3C372B143294}"/>
              </a:ext>
            </a:extLst>
          </p:cNvPr>
          <p:cNvSpPr txBox="1"/>
          <p:nvPr/>
        </p:nvSpPr>
        <p:spPr>
          <a:xfrm>
            <a:off x="2184333" y="3337955"/>
            <a:ext cx="4445067" cy="461665"/>
          </a:xfrm>
          <a:prstGeom prst="rect">
            <a:avLst/>
          </a:prstGeom>
          <a:noFill/>
        </p:spPr>
        <p:txBody>
          <a:bodyPr wrap="square" rtlCol="0">
            <a:spAutoFit/>
          </a:bodyPr>
          <a:lstStyle/>
          <a:p>
            <a:pPr algn="ctr"/>
            <a:r>
              <a:rPr lang="ko-KR" altLang="en-US" sz="2400" b="1" dirty="0">
                <a:latin typeface="12롯데마트드림Medium" panose="02020603020101020101" pitchFamily="18" charset="-127"/>
                <a:ea typeface="12롯데마트드림Medium" panose="02020603020101020101" pitchFamily="18" charset="-127"/>
              </a:rPr>
              <a:t>원격저장소로 업로드가 완료함</a:t>
            </a:r>
            <a:endParaRPr lang="ko-KR" altLang="en-US" sz="2400" dirty="0">
              <a:latin typeface="12롯데마트드림Medium" panose="02020603020101020101" pitchFamily="18" charset="-127"/>
              <a:ea typeface="12롯데마트드림Medium" panose="02020603020101020101" pitchFamily="18" charset="-127"/>
            </a:endParaRPr>
          </a:p>
        </p:txBody>
      </p:sp>
      <p:sp>
        <p:nvSpPr>
          <p:cNvPr id="12" name="화살표: 아래쪽 11">
            <a:extLst>
              <a:ext uri="{FF2B5EF4-FFF2-40B4-BE49-F238E27FC236}">
                <a16:creationId xmlns:a16="http://schemas.microsoft.com/office/drawing/2014/main" id="{6EB30FE7-9B18-4063-B61F-EA05F935C816}"/>
              </a:ext>
            </a:extLst>
          </p:cNvPr>
          <p:cNvSpPr/>
          <p:nvPr/>
        </p:nvSpPr>
        <p:spPr>
          <a:xfrm>
            <a:off x="631086" y="3182571"/>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27A0548-B23A-4DC2-8DBD-699C16A86B61}"/>
              </a:ext>
            </a:extLst>
          </p:cNvPr>
          <p:cNvSpPr txBox="1"/>
          <p:nvPr/>
        </p:nvSpPr>
        <p:spPr>
          <a:xfrm>
            <a:off x="-190507" y="5756475"/>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pic>
        <p:nvPicPr>
          <p:cNvPr id="5" name="그림 4">
            <a:extLst>
              <a:ext uri="{FF2B5EF4-FFF2-40B4-BE49-F238E27FC236}">
                <a16:creationId xmlns:a16="http://schemas.microsoft.com/office/drawing/2014/main" id="{B3DE9CFE-87C4-4772-8CED-D929D7E5D889}"/>
              </a:ext>
            </a:extLst>
          </p:cNvPr>
          <p:cNvPicPr>
            <a:picLocks noChangeAspect="1"/>
          </p:cNvPicPr>
          <p:nvPr/>
        </p:nvPicPr>
        <p:blipFill>
          <a:blip r:embed="rId3"/>
          <a:stretch>
            <a:fillRect/>
          </a:stretch>
        </p:blipFill>
        <p:spPr>
          <a:xfrm>
            <a:off x="2918932" y="4052464"/>
            <a:ext cx="7664930" cy="2966729"/>
          </a:xfrm>
          <a:prstGeom prst="rect">
            <a:avLst/>
          </a:prstGeom>
        </p:spPr>
      </p:pic>
      <p:sp>
        <p:nvSpPr>
          <p:cNvPr id="18" name="TextBox 17">
            <a:extLst>
              <a:ext uri="{FF2B5EF4-FFF2-40B4-BE49-F238E27FC236}">
                <a16:creationId xmlns:a16="http://schemas.microsoft.com/office/drawing/2014/main" id="{AF35B96C-9F91-4C8C-9355-294258649136}"/>
              </a:ext>
            </a:extLst>
          </p:cNvPr>
          <p:cNvSpPr txBox="1"/>
          <p:nvPr/>
        </p:nvSpPr>
        <p:spPr>
          <a:xfrm>
            <a:off x="2184332" y="7304162"/>
            <a:ext cx="3473517" cy="461665"/>
          </a:xfrm>
          <a:prstGeom prst="rect">
            <a:avLst/>
          </a:prstGeom>
          <a:noFill/>
        </p:spPr>
        <p:txBody>
          <a:bodyPr wrap="square" rtlCol="0">
            <a:spAutoFit/>
          </a:bodyPr>
          <a:lstStyle/>
          <a:p>
            <a:pPr algn="ctr"/>
            <a:r>
              <a:rPr lang="ko-KR" altLang="en-US" sz="2400" b="1" dirty="0">
                <a:latin typeface="12롯데마트드림Medium" panose="02020603020101020101" pitchFamily="18" charset="-127"/>
                <a:ea typeface="12롯데마트드림Medium" panose="02020603020101020101" pitchFamily="18" charset="-127"/>
              </a:rPr>
              <a:t>바뀐 내용 확인해보면</a:t>
            </a:r>
          </a:p>
        </p:txBody>
      </p:sp>
      <p:pic>
        <p:nvPicPr>
          <p:cNvPr id="11" name="그림 10">
            <a:extLst>
              <a:ext uri="{FF2B5EF4-FFF2-40B4-BE49-F238E27FC236}">
                <a16:creationId xmlns:a16="http://schemas.microsoft.com/office/drawing/2014/main" id="{48AEEFD8-C22C-45D8-A5E7-0453F6369B0A}"/>
              </a:ext>
            </a:extLst>
          </p:cNvPr>
          <p:cNvPicPr>
            <a:picLocks noChangeAspect="1"/>
          </p:cNvPicPr>
          <p:nvPr/>
        </p:nvPicPr>
        <p:blipFill rotWithShape="1">
          <a:blip r:embed="rId4"/>
          <a:srcRect b="12338"/>
          <a:stretch/>
        </p:blipFill>
        <p:spPr>
          <a:xfrm>
            <a:off x="2918932" y="8050796"/>
            <a:ext cx="7535504" cy="2331454"/>
          </a:xfrm>
          <a:prstGeom prst="rect">
            <a:avLst/>
          </a:prstGeom>
        </p:spPr>
      </p:pic>
    </p:spTree>
    <p:extLst>
      <p:ext uri="{BB962C8B-B14F-4D97-AF65-F5344CB8AC3E}">
        <p14:creationId xmlns:p14="http://schemas.microsoft.com/office/powerpoint/2010/main" val="17510834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1403903" y="5081091"/>
            <a:ext cx="18359917" cy="923330"/>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Git Graph</a:t>
            </a:r>
            <a:endParaRPr lang="ko-KR" altLang="en-US" sz="5400" b="1" dirty="0">
              <a:latin typeface="CookieRun Black" panose="020B0600000101010101" pitchFamily="50" charset="-127"/>
              <a:ea typeface="CookieRun Black" panose="020B0600000101010101" pitchFamily="50" charset="-127"/>
            </a:endParaRPr>
          </a:p>
        </p:txBody>
      </p:sp>
    </p:spTree>
    <p:extLst>
      <p:ext uri="{BB962C8B-B14F-4D97-AF65-F5344CB8AC3E}">
        <p14:creationId xmlns:p14="http://schemas.microsoft.com/office/powerpoint/2010/main" val="2457580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4953B2-F605-44AB-8990-9ACE4385329B}"/>
              </a:ext>
            </a:extLst>
          </p:cNvPr>
          <p:cNvSpPr txBox="1"/>
          <p:nvPr/>
        </p:nvSpPr>
        <p:spPr>
          <a:xfrm>
            <a:off x="1403903" y="4486076"/>
            <a:ext cx="18359917" cy="923330"/>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Graph</a:t>
            </a:r>
            <a:endParaRPr lang="ko-KR" altLang="en-US" sz="5400" b="1" dirty="0">
              <a:latin typeface="CookieRun Black" panose="020B0600000101010101" pitchFamily="50" charset="-127"/>
              <a:ea typeface="CookieRun Black" panose="020B0600000101010101" pitchFamily="50" charset="-127"/>
            </a:endParaRPr>
          </a:p>
        </p:txBody>
      </p:sp>
      <p:sp>
        <p:nvSpPr>
          <p:cNvPr id="6" name="TextBox 5">
            <a:extLst>
              <a:ext uri="{FF2B5EF4-FFF2-40B4-BE49-F238E27FC236}">
                <a16:creationId xmlns:a16="http://schemas.microsoft.com/office/drawing/2014/main" id="{A03DEDE8-9A8D-41D9-B2FD-4665CEC8B28B}"/>
              </a:ext>
            </a:extLst>
          </p:cNvPr>
          <p:cNvSpPr txBox="1"/>
          <p:nvPr/>
        </p:nvSpPr>
        <p:spPr>
          <a:xfrm>
            <a:off x="5414010" y="6273225"/>
            <a:ext cx="10610850" cy="584775"/>
          </a:xfrm>
          <a:prstGeom prst="rect">
            <a:avLst/>
          </a:prstGeom>
          <a:noFill/>
        </p:spPr>
        <p:txBody>
          <a:bodyPr wrap="square" rtlCol="0">
            <a:spAutoFit/>
          </a:bodyPr>
          <a:lstStyle/>
          <a:p>
            <a:pPr algn="ctr"/>
            <a:r>
              <a:rPr lang="ko-KR" altLang="en-US" sz="3200" dirty="0">
                <a:latin typeface="12롯데마트드림Medium" panose="02020603020101020101" pitchFamily="18" charset="-127"/>
                <a:ea typeface="12롯데마트드림Medium" panose="02020603020101020101" pitchFamily="18" charset="-127"/>
              </a:rPr>
              <a:t>직선</a:t>
            </a:r>
            <a:r>
              <a:rPr lang="en-US" altLang="ko-KR" sz="3200" dirty="0">
                <a:latin typeface="12롯데마트드림Medium" panose="02020603020101020101" pitchFamily="18" charset="-127"/>
                <a:ea typeface="12롯데마트드림Medium" panose="02020603020101020101" pitchFamily="18" charset="-127"/>
              </a:rPr>
              <a:t>, </a:t>
            </a:r>
            <a:r>
              <a:rPr lang="ko-KR" altLang="en-US" sz="3200" dirty="0">
                <a:latin typeface="12롯데마트드림Medium" panose="02020603020101020101" pitchFamily="18" charset="-127"/>
                <a:ea typeface="12롯데마트드림Medium" panose="02020603020101020101" pitchFamily="18" charset="-127"/>
              </a:rPr>
              <a:t>곡선</a:t>
            </a:r>
            <a:r>
              <a:rPr lang="en-US" altLang="ko-KR" sz="3200" dirty="0">
                <a:latin typeface="12롯데마트드림Medium" panose="02020603020101020101" pitchFamily="18" charset="-127"/>
                <a:ea typeface="12롯데마트드림Medium" panose="02020603020101020101" pitchFamily="18" charset="-127"/>
              </a:rPr>
              <a:t>, </a:t>
            </a:r>
            <a:r>
              <a:rPr lang="ko-KR" altLang="en-US" sz="3200" dirty="0">
                <a:latin typeface="12롯데마트드림Medium" panose="02020603020101020101" pitchFamily="18" charset="-127"/>
                <a:ea typeface="12롯데마트드림Medium" panose="02020603020101020101" pitchFamily="18" charset="-127"/>
              </a:rPr>
              <a:t>도형 등 그래픽의 요소에 의해 시각화 된 차트</a:t>
            </a:r>
          </a:p>
        </p:txBody>
      </p:sp>
    </p:spTree>
    <p:extLst>
      <p:ext uri="{BB962C8B-B14F-4D97-AF65-F5344CB8AC3E}">
        <p14:creationId xmlns:p14="http://schemas.microsoft.com/office/powerpoint/2010/main" val="16750119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4953B2-F605-44AB-8990-9ACE4385329B}"/>
              </a:ext>
            </a:extLst>
          </p:cNvPr>
          <p:cNvSpPr txBox="1"/>
          <p:nvPr/>
        </p:nvSpPr>
        <p:spPr>
          <a:xfrm>
            <a:off x="939824" y="506742"/>
            <a:ext cx="6172175" cy="923330"/>
          </a:xfrm>
          <a:prstGeom prst="rect">
            <a:avLst/>
          </a:prstGeom>
          <a:noFill/>
        </p:spPr>
        <p:txBody>
          <a:bodyPr wrap="square" rtlCol="0">
            <a:spAutoFit/>
          </a:bodyPr>
          <a:lstStyle/>
          <a:p>
            <a:r>
              <a:rPr lang="en-US" altLang="ko-KR" sz="5400" b="1">
                <a:latin typeface="CookieRun Black" panose="020B0600000101010101" pitchFamily="50" charset="-127"/>
                <a:ea typeface="CookieRun Black" panose="020B0600000101010101" pitchFamily="50" charset="-127"/>
              </a:rPr>
              <a:t>Graph </a:t>
            </a:r>
            <a:r>
              <a:rPr lang="ko-KR" altLang="en-US" sz="5400" b="1" dirty="0">
                <a:latin typeface="CookieRun Black" panose="020B0600000101010101" pitchFamily="50" charset="-127"/>
                <a:ea typeface="CookieRun Black" panose="020B0600000101010101" pitchFamily="50" charset="-127"/>
              </a:rPr>
              <a:t>알아가기</a:t>
            </a:r>
          </a:p>
        </p:txBody>
      </p:sp>
      <p:pic>
        <p:nvPicPr>
          <p:cNvPr id="2" name="그림 1">
            <a:extLst>
              <a:ext uri="{FF2B5EF4-FFF2-40B4-BE49-F238E27FC236}">
                <a16:creationId xmlns:a16="http://schemas.microsoft.com/office/drawing/2014/main" id="{1CD41A50-81B4-4A57-B034-46CC47C3FDC6}"/>
              </a:ext>
            </a:extLst>
          </p:cNvPr>
          <p:cNvPicPr>
            <a:picLocks noChangeAspect="1"/>
          </p:cNvPicPr>
          <p:nvPr/>
        </p:nvPicPr>
        <p:blipFill>
          <a:blip r:embed="rId3"/>
          <a:stretch>
            <a:fillRect/>
          </a:stretch>
        </p:blipFill>
        <p:spPr>
          <a:xfrm>
            <a:off x="4545858" y="2227737"/>
            <a:ext cx="8069475" cy="7178924"/>
          </a:xfrm>
          <a:prstGeom prst="rect">
            <a:avLst/>
          </a:prstGeom>
        </p:spPr>
      </p:pic>
      <p:sp>
        <p:nvSpPr>
          <p:cNvPr id="9" name="TextBox 8">
            <a:extLst>
              <a:ext uri="{FF2B5EF4-FFF2-40B4-BE49-F238E27FC236}">
                <a16:creationId xmlns:a16="http://schemas.microsoft.com/office/drawing/2014/main" id="{2D588DFC-000B-466B-B69D-5AF3175E26DD}"/>
              </a:ext>
            </a:extLst>
          </p:cNvPr>
          <p:cNvSpPr txBox="1"/>
          <p:nvPr/>
        </p:nvSpPr>
        <p:spPr>
          <a:xfrm>
            <a:off x="15477065" y="3996265"/>
            <a:ext cx="4385733" cy="830997"/>
          </a:xfrm>
          <a:prstGeom prst="rect">
            <a:avLst/>
          </a:prstGeom>
          <a:noFill/>
        </p:spPr>
        <p:txBody>
          <a:bodyPr wrap="square" rtlCol="0">
            <a:spAutoFit/>
          </a:bodyPr>
          <a:lstStyle/>
          <a:p>
            <a:r>
              <a:rPr lang="ko-KR" altLang="en-US" sz="4800" dirty="0">
                <a:latin typeface="12롯데마트드림Bold" panose="02020603020101020101" pitchFamily="18" charset="-127"/>
                <a:ea typeface="12롯데마트드림Bold" panose="02020603020101020101" pitchFamily="18" charset="-127"/>
              </a:rPr>
              <a:t>노드</a:t>
            </a:r>
            <a:r>
              <a:rPr lang="en-US" altLang="ko-KR" sz="4800" dirty="0">
                <a:latin typeface="12롯데마트드림Bold" panose="02020603020101020101" pitchFamily="18" charset="-127"/>
                <a:ea typeface="12롯데마트드림Bold" panose="02020603020101020101" pitchFamily="18" charset="-127"/>
              </a:rPr>
              <a:t>(</a:t>
            </a:r>
            <a:r>
              <a:rPr lang="ko-KR" altLang="en-US" sz="4800" dirty="0">
                <a:latin typeface="12롯데마트드림Bold" panose="02020603020101020101" pitchFamily="18" charset="-127"/>
                <a:ea typeface="12롯데마트드림Bold" panose="02020603020101020101" pitchFamily="18" charset="-127"/>
              </a:rPr>
              <a:t>상태</a:t>
            </a:r>
            <a:r>
              <a:rPr lang="en-US" altLang="ko-KR" sz="4800" dirty="0">
                <a:latin typeface="12롯데마트드림Bold" panose="02020603020101020101" pitchFamily="18" charset="-127"/>
                <a:ea typeface="12롯데마트드림Bold" panose="02020603020101020101" pitchFamily="18" charset="-127"/>
              </a:rPr>
              <a:t>)</a:t>
            </a:r>
            <a:endParaRPr lang="ko-KR" altLang="en-US" sz="4800" dirty="0">
              <a:latin typeface="12롯데마트드림Bold" panose="02020603020101020101" pitchFamily="18" charset="-127"/>
              <a:ea typeface="12롯데마트드림Bold" panose="02020603020101020101" pitchFamily="18" charset="-127"/>
            </a:endParaRPr>
          </a:p>
        </p:txBody>
      </p:sp>
      <p:sp>
        <p:nvSpPr>
          <p:cNvPr id="10" name="TextBox 9">
            <a:extLst>
              <a:ext uri="{FF2B5EF4-FFF2-40B4-BE49-F238E27FC236}">
                <a16:creationId xmlns:a16="http://schemas.microsoft.com/office/drawing/2014/main" id="{8B12BB72-B66A-4B2D-B067-0C936C973990}"/>
              </a:ext>
            </a:extLst>
          </p:cNvPr>
          <p:cNvSpPr txBox="1"/>
          <p:nvPr/>
        </p:nvSpPr>
        <p:spPr>
          <a:xfrm>
            <a:off x="13651387" y="5991549"/>
            <a:ext cx="4385733" cy="830997"/>
          </a:xfrm>
          <a:prstGeom prst="rect">
            <a:avLst/>
          </a:prstGeom>
          <a:noFill/>
        </p:spPr>
        <p:txBody>
          <a:bodyPr wrap="square" rtlCol="0">
            <a:spAutoFit/>
          </a:bodyPr>
          <a:lstStyle/>
          <a:p>
            <a:r>
              <a:rPr lang="ko-KR" altLang="en-US" sz="4800" dirty="0">
                <a:latin typeface="12롯데마트드림Bold" panose="02020603020101020101" pitchFamily="18" charset="-127"/>
                <a:ea typeface="12롯데마트드림Bold" panose="02020603020101020101" pitchFamily="18" charset="-127"/>
              </a:rPr>
              <a:t>엣지</a:t>
            </a:r>
            <a:r>
              <a:rPr lang="en-US" altLang="ko-KR" sz="4800" dirty="0">
                <a:latin typeface="12롯데마트드림Bold" panose="02020603020101020101" pitchFamily="18" charset="-127"/>
                <a:ea typeface="12롯데마트드림Bold" panose="02020603020101020101" pitchFamily="18" charset="-127"/>
              </a:rPr>
              <a:t>(</a:t>
            </a:r>
            <a:r>
              <a:rPr lang="ko-KR" altLang="en-US" sz="4800" dirty="0">
                <a:latin typeface="12롯데마트드림Bold" panose="02020603020101020101" pitchFamily="18" charset="-127"/>
                <a:ea typeface="12롯데마트드림Bold" panose="02020603020101020101" pitchFamily="18" charset="-127"/>
              </a:rPr>
              <a:t>간선</a:t>
            </a:r>
            <a:r>
              <a:rPr lang="en-US" altLang="ko-KR" sz="4800" dirty="0">
                <a:latin typeface="12롯데마트드림Bold" panose="02020603020101020101" pitchFamily="18" charset="-127"/>
                <a:ea typeface="12롯데마트드림Bold" panose="02020603020101020101" pitchFamily="18" charset="-127"/>
              </a:rPr>
              <a:t>)</a:t>
            </a:r>
            <a:endParaRPr lang="ko-KR" altLang="en-US" sz="4800" dirty="0">
              <a:latin typeface="12롯데마트드림Bold" panose="02020603020101020101" pitchFamily="18" charset="-127"/>
              <a:ea typeface="12롯데마트드림Bold" panose="02020603020101020101" pitchFamily="18" charset="-127"/>
            </a:endParaRPr>
          </a:p>
        </p:txBody>
      </p:sp>
      <p:cxnSp>
        <p:nvCxnSpPr>
          <p:cNvPr id="16" name="직선 화살표 연결선 15">
            <a:extLst>
              <a:ext uri="{FF2B5EF4-FFF2-40B4-BE49-F238E27FC236}">
                <a16:creationId xmlns:a16="http://schemas.microsoft.com/office/drawing/2014/main" id="{24B9831E-508B-49F0-9678-BA3E07820BFC}"/>
              </a:ext>
            </a:extLst>
          </p:cNvPr>
          <p:cNvCxnSpPr>
            <a:cxnSpLocks/>
            <a:stCxn id="9" idx="1"/>
          </p:cNvCxnSpPr>
          <p:nvPr/>
        </p:nvCxnSpPr>
        <p:spPr>
          <a:xfrm flipH="1">
            <a:off x="12361333" y="4411764"/>
            <a:ext cx="3115732"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B7DE9003-3217-492B-AC67-E0CB1F2B032A}"/>
              </a:ext>
            </a:extLst>
          </p:cNvPr>
          <p:cNvSpPr/>
          <p:nvPr/>
        </p:nvSpPr>
        <p:spPr>
          <a:xfrm>
            <a:off x="4182533" y="2169351"/>
            <a:ext cx="8754534" cy="7644396"/>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직선 화살표 연결선 17">
            <a:extLst>
              <a:ext uri="{FF2B5EF4-FFF2-40B4-BE49-F238E27FC236}">
                <a16:creationId xmlns:a16="http://schemas.microsoft.com/office/drawing/2014/main" id="{C1CAF8DC-53C8-4D37-97ED-A890EE6233E1}"/>
              </a:ext>
            </a:extLst>
          </p:cNvPr>
          <p:cNvCxnSpPr>
            <a:cxnSpLocks/>
            <a:stCxn id="10" idx="1"/>
          </p:cNvCxnSpPr>
          <p:nvPr/>
        </p:nvCxnSpPr>
        <p:spPr>
          <a:xfrm flipH="1">
            <a:off x="9719733" y="6407048"/>
            <a:ext cx="3931654" cy="620285"/>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77121EC-0BF5-43CD-B53E-3C2C2E480956}"/>
              </a:ext>
            </a:extLst>
          </p:cNvPr>
          <p:cNvSpPr txBox="1"/>
          <p:nvPr/>
        </p:nvSpPr>
        <p:spPr>
          <a:xfrm>
            <a:off x="15477064" y="2000981"/>
            <a:ext cx="4385733" cy="830997"/>
          </a:xfrm>
          <a:prstGeom prst="rect">
            <a:avLst/>
          </a:prstGeom>
          <a:noFill/>
        </p:spPr>
        <p:txBody>
          <a:bodyPr wrap="square" rtlCol="0">
            <a:spAutoFit/>
          </a:bodyPr>
          <a:lstStyle/>
          <a:p>
            <a:r>
              <a:rPr lang="ko-KR" altLang="en-US" sz="4800" dirty="0">
                <a:latin typeface="12롯데마트드림Bold" panose="02020603020101020101" pitchFamily="18" charset="-127"/>
                <a:ea typeface="12롯데마트드림Bold" panose="02020603020101020101" pitchFamily="18" charset="-127"/>
              </a:rPr>
              <a:t>그래프</a:t>
            </a:r>
            <a:r>
              <a:rPr lang="en-US" altLang="ko-KR" sz="4800" dirty="0">
                <a:latin typeface="12롯데마트드림Bold" panose="02020603020101020101" pitchFamily="18" charset="-127"/>
                <a:ea typeface="12롯데마트드림Bold" panose="02020603020101020101" pitchFamily="18" charset="-127"/>
              </a:rPr>
              <a:t>(Graph)</a:t>
            </a:r>
            <a:endParaRPr lang="ko-KR" altLang="en-US" sz="4800" dirty="0">
              <a:latin typeface="12롯데마트드림Bold" panose="02020603020101020101" pitchFamily="18" charset="-127"/>
              <a:ea typeface="12롯데마트드림Bold" panose="02020603020101020101" pitchFamily="18" charset="-127"/>
            </a:endParaRPr>
          </a:p>
        </p:txBody>
      </p:sp>
      <p:cxnSp>
        <p:nvCxnSpPr>
          <p:cNvPr id="32" name="직선 화살표 연결선 31">
            <a:extLst>
              <a:ext uri="{FF2B5EF4-FFF2-40B4-BE49-F238E27FC236}">
                <a16:creationId xmlns:a16="http://schemas.microsoft.com/office/drawing/2014/main" id="{17FA23CC-67BF-4901-87FD-9A3E83998F1B}"/>
              </a:ext>
            </a:extLst>
          </p:cNvPr>
          <p:cNvCxnSpPr>
            <a:cxnSpLocks/>
            <a:stCxn id="31" idx="1"/>
          </p:cNvCxnSpPr>
          <p:nvPr/>
        </p:nvCxnSpPr>
        <p:spPr>
          <a:xfrm flipH="1">
            <a:off x="12937068" y="2416480"/>
            <a:ext cx="2539996" cy="31018"/>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5161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1403903" y="5081091"/>
            <a:ext cx="18359917" cy="923330"/>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Git </a:t>
            </a:r>
            <a:r>
              <a:rPr lang="ko-KR" altLang="en-US" sz="5400" b="1" dirty="0">
                <a:latin typeface="CookieRun Black" panose="020B0600000101010101" pitchFamily="50" charset="-127"/>
                <a:ea typeface="CookieRun Black" panose="020B0600000101010101" pitchFamily="50" charset="-127"/>
              </a:rPr>
              <a:t>방식으로 </a:t>
            </a:r>
            <a:r>
              <a:rPr lang="en-US" altLang="ko-KR" sz="5400" b="1" dirty="0">
                <a:latin typeface="CookieRun Black" panose="020B0600000101010101" pitchFamily="50" charset="-127"/>
                <a:ea typeface="CookieRun Black" panose="020B0600000101010101" pitchFamily="50" charset="-127"/>
              </a:rPr>
              <a:t>Graph</a:t>
            </a:r>
            <a:r>
              <a:rPr lang="ko-KR" altLang="en-US" sz="5400" b="1" dirty="0">
                <a:latin typeface="CookieRun Black" panose="020B0600000101010101" pitchFamily="50" charset="-127"/>
                <a:ea typeface="CookieRun Black" panose="020B0600000101010101" pitchFamily="50" charset="-127"/>
              </a:rPr>
              <a:t>를 나타낸다면 어떻게 될까</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spTree>
    <p:extLst>
      <p:ext uri="{BB962C8B-B14F-4D97-AF65-F5344CB8AC3E}">
        <p14:creationId xmlns:p14="http://schemas.microsoft.com/office/powerpoint/2010/main" val="7173680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4953B2-F605-44AB-8990-9ACE4385329B}"/>
              </a:ext>
            </a:extLst>
          </p:cNvPr>
          <p:cNvSpPr txBox="1"/>
          <p:nvPr/>
        </p:nvSpPr>
        <p:spPr>
          <a:xfrm>
            <a:off x="939824" y="506742"/>
            <a:ext cx="6172175" cy="923330"/>
          </a:xfrm>
          <a:prstGeom prst="rect">
            <a:avLst/>
          </a:prstGeom>
          <a:noFill/>
        </p:spPr>
        <p:txBody>
          <a:bodyPr wrap="square" rtlCol="0">
            <a:spAutoFit/>
          </a:bodyPr>
          <a:lstStyle/>
          <a:p>
            <a:r>
              <a:rPr lang="en-US" altLang="ko-KR" sz="5400" b="1" dirty="0">
                <a:latin typeface="CookieRun Black" panose="020B0600000101010101" pitchFamily="50" charset="-127"/>
                <a:ea typeface="CookieRun Black" panose="020B0600000101010101" pitchFamily="50" charset="-127"/>
              </a:rPr>
              <a:t>Graph </a:t>
            </a:r>
            <a:r>
              <a:rPr lang="ko-KR" altLang="en-US" sz="5400" b="1" dirty="0">
                <a:latin typeface="CookieRun Black" panose="020B0600000101010101" pitchFamily="50" charset="-127"/>
                <a:ea typeface="CookieRun Black" panose="020B0600000101010101" pitchFamily="50" charset="-127"/>
              </a:rPr>
              <a:t>알아가기</a:t>
            </a:r>
          </a:p>
        </p:txBody>
      </p:sp>
      <p:pic>
        <p:nvPicPr>
          <p:cNvPr id="4" name="그림 3">
            <a:extLst>
              <a:ext uri="{FF2B5EF4-FFF2-40B4-BE49-F238E27FC236}">
                <a16:creationId xmlns:a16="http://schemas.microsoft.com/office/drawing/2014/main" id="{6B35D78B-F537-43B7-98FC-E78AD6E5CF2D}"/>
              </a:ext>
            </a:extLst>
          </p:cNvPr>
          <p:cNvPicPr>
            <a:picLocks noChangeAspect="1"/>
          </p:cNvPicPr>
          <p:nvPr/>
        </p:nvPicPr>
        <p:blipFill>
          <a:blip r:embed="rId3"/>
          <a:stretch>
            <a:fillRect/>
          </a:stretch>
        </p:blipFill>
        <p:spPr>
          <a:xfrm>
            <a:off x="1261600" y="2664458"/>
            <a:ext cx="18644523" cy="6091967"/>
          </a:xfrm>
          <a:prstGeom prst="rect">
            <a:avLst/>
          </a:prstGeom>
        </p:spPr>
      </p:pic>
      <p:sp>
        <p:nvSpPr>
          <p:cNvPr id="14" name="TextBox 13">
            <a:extLst>
              <a:ext uri="{FF2B5EF4-FFF2-40B4-BE49-F238E27FC236}">
                <a16:creationId xmlns:a16="http://schemas.microsoft.com/office/drawing/2014/main" id="{396D8C5B-601F-487E-BA3D-AD0528CEF589}"/>
              </a:ext>
            </a:extLst>
          </p:cNvPr>
          <p:cNvSpPr txBox="1"/>
          <p:nvPr/>
        </p:nvSpPr>
        <p:spPr>
          <a:xfrm>
            <a:off x="10449456" y="1919179"/>
            <a:ext cx="7720540" cy="830997"/>
          </a:xfrm>
          <a:prstGeom prst="rect">
            <a:avLst/>
          </a:prstGeom>
          <a:noFill/>
        </p:spPr>
        <p:txBody>
          <a:bodyPr wrap="square" rtlCol="0">
            <a:spAutoFit/>
          </a:bodyPr>
          <a:lstStyle/>
          <a:p>
            <a:r>
              <a:rPr lang="ko-KR" altLang="en-US" sz="4800" dirty="0">
                <a:latin typeface="12롯데마트드림Bold" panose="02020603020101020101" pitchFamily="18" charset="-127"/>
                <a:ea typeface="12롯데마트드림Bold" panose="02020603020101020101" pitchFamily="18" charset="-127"/>
              </a:rPr>
              <a:t>노드</a:t>
            </a:r>
            <a:r>
              <a:rPr lang="en-US" altLang="ko-KR" sz="4800" dirty="0">
                <a:latin typeface="12롯데마트드림Bold" panose="02020603020101020101" pitchFamily="18" charset="-127"/>
                <a:ea typeface="12롯데마트드림Bold" panose="02020603020101020101" pitchFamily="18" charset="-127"/>
              </a:rPr>
              <a:t> == </a:t>
            </a:r>
            <a:r>
              <a:rPr lang="ko-KR" altLang="en-US" sz="4800" dirty="0">
                <a:latin typeface="12롯데마트드림Bold" panose="02020603020101020101" pitchFamily="18" charset="-127"/>
                <a:ea typeface="12롯데마트드림Bold" panose="02020603020101020101" pitchFamily="18" charset="-127"/>
              </a:rPr>
              <a:t>버전</a:t>
            </a:r>
            <a:r>
              <a:rPr lang="en-US" altLang="ko-KR" sz="4800" dirty="0">
                <a:latin typeface="12롯데마트드림Bold" panose="02020603020101020101" pitchFamily="18" charset="-127"/>
                <a:ea typeface="12롯데마트드림Bold" panose="02020603020101020101" pitchFamily="18" charset="-127"/>
              </a:rPr>
              <a:t>(commit</a:t>
            </a:r>
            <a:r>
              <a:rPr lang="ko-KR" altLang="en-US" sz="4800" dirty="0">
                <a:latin typeface="12롯데마트드림Bold" panose="02020603020101020101" pitchFamily="18" charset="-127"/>
                <a:ea typeface="12롯데마트드림Bold" panose="02020603020101020101" pitchFamily="18" charset="-127"/>
              </a:rPr>
              <a:t>된 상태</a:t>
            </a:r>
            <a:r>
              <a:rPr lang="en-US" altLang="ko-KR" sz="4800" dirty="0">
                <a:latin typeface="12롯데마트드림Bold" panose="02020603020101020101" pitchFamily="18" charset="-127"/>
                <a:ea typeface="12롯데마트드림Bold" panose="02020603020101020101" pitchFamily="18" charset="-127"/>
              </a:rPr>
              <a:t>)</a:t>
            </a:r>
            <a:endParaRPr lang="ko-KR" altLang="en-US" sz="4800" dirty="0">
              <a:latin typeface="12롯데마트드림Bold" panose="02020603020101020101" pitchFamily="18" charset="-127"/>
              <a:ea typeface="12롯데마트드림Bold" panose="02020603020101020101" pitchFamily="18" charset="-127"/>
            </a:endParaRPr>
          </a:p>
        </p:txBody>
      </p:sp>
      <p:sp>
        <p:nvSpPr>
          <p:cNvPr id="15" name="TextBox 14">
            <a:extLst>
              <a:ext uri="{FF2B5EF4-FFF2-40B4-BE49-F238E27FC236}">
                <a16:creationId xmlns:a16="http://schemas.microsoft.com/office/drawing/2014/main" id="{EBDDBDD9-9920-44B7-8BDB-BCC1F318C2A8}"/>
              </a:ext>
            </a:extLst>
          </p:cNvPr>
          <p:cNvSpPr txBox="1"/>
          <p:nvPr/>
        </p:nvSpPr>
        <p:spPr>
          <a:xfrm>
            <a:off x="2021893" y="7105752"/>
            <a:ext cx="8427563" cy="707886"/>
          </a:xfrm>
          <a:prstGeom prst="rect">
            <a:avLst/>
          </a:prstGeom>
          <a:noFill/>
        </p:spPr>
        <p:txBody>
          <a:bodyPr wrap="square" rtlCol="0">
            <a:spAutoFit/>
          </a:bodyPr>
          <a:lstStyle/>
          <a:p>
            <a:r>
              <a:rPr lang="en-US" altLang="ko-KR" sz="4000" dirty="0">
                <a:latin typeface="12롯데마트드림Bold" panose="02020603020101020101" pitchFamily="18" charset="-127"/>
                <a:ea typeface="12롯데마트드림Bold" panose="02020603020101020101" pitchFamily="18" charset="-127"/>
              </a:rPr>
              <a:t>Edge(</a:t>
            </a:r>
            <a:r>
              <a:rPr lang="ko-KR" altLang="en-US" sz="4000" dirty="0">
                <a:latin typeface="12롯데마트드림Bold" panose="02020603020101020101" pitchFamily="18" charset="-127"/>
                <a:ea typeface="12롯데마트드림Bold" panose="02020603020101020101" pitchFamily="18" charset="-127"/>
              </a:rPr>
              <a:t>간선</a:t>
            </a:r>
            <a:r>
              <a:rPr lang="en-US" altLang="ko-KR" sz="4000" dirty="0">
                <a:latin typeface="12롯데마트드림Bold" panose="02020603020101020101" pitchFamily="18" charset="-127"/>
                <a:ea typeface="12롯데마트드림Bold" panose="02020603020101020101" pitchFamily="18" charset="-127"/>
              </a:rPr>
              <a:t>) == Flow(</a:t>
            </a:r>
            <a:r>
              <a:rPr lang="ko-KR" altLang="en-US" sz="4000" dirty="0">
                <a:latin typeface="12롯데마트드림Bold" panose="02020603020101020101" pitchFamily="18" charset="-127"/>
                <a:ea typeface="12롯데마트드림Bold" panose="02020603020101020101" pitchFamily="18" charset="-127"/>
              </a:rPr>
              <a:t>시간의 흐름</a:t>
            </a:r>
            <a:r>
              <a:rPr lang="en-US" altLang="ko-KR" sz="4000" dirty="0">
                <a:latin typeface="12롯데마트드림Bold" panose="02020603020101020101" pitchFamily="18" charset="-127"/>
                <a:ea typeface="12롯데마트드림Bold" panose="02020603020101020101" pitchFamily="18" charset="-127"/>
              </a:rPr>
              <a:t>)</a:t>
            </a:r>
            <a:endParaRPr lang="ko-KR" altLang="en-US" sz="4000" dirty="0">
              <a:latin typeface="12롯데마트드림Bold" panose="02020603020101020101" pitchFamily="18" charset="-127"/>
              <a:ea typeface="12롯데마트드림Bold" panose="02020603020101020101" pitchFamily="18" charset="-127"/>
            </a:endParaRPr>
          </a:p>
        </p:txBody>
      </p:sp>
      <p:cxnSp>
        <p:nvCxnSpPr>
          <p:cNvPr id="17" name="직선 화살표 연결선 16">
            <a:extLst>
              <a:ext uri="{FF2B5EF4-FFF2-40B4-BE49-F238E27FC236}">
                <a16:creationId xmlns:a16="http://schemas.microsoft.com/office/drawing/2014/main" id="{CA4DB86A-B3E2-464F-984F-9C578A07DC18}"/>
              </a:ext>
            </a:extLst>
          </p:cNvPr>
          <p:cNvCxnSpPr>
            <a:cxnSpLocks/>
            <a:stCxn id="14" idx="1"/>
          </p:cNvCxnSpPr>
          <p:nvPr/>
        </p:nvCxnSpPr>
        <p:spPr>
          <a:xfrm flipH="1">
            <a:off x="7111999" y="2334678"/>
            <a:ext cx="3337457" cy="109477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F494264D-AA6E-4E05-8711-E1B0A8F6332B}"/>
              </a:ext>
            </a:extLst>
          </p:cNvPr>
          <p:cNvCxnSpPr>
            <a:cxnSpLocks/>
          </p:cNvCxnSpPr>
          <p:nvPr/>
        </p:nvCxnSpPr>
        <p:spPr>
          <a:xfrm flipV="1">
            <a:off x="4241868" y="4385734"/>
            <a:ext cx="0" cy="239023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927B68E-3BB7-4EB0-9A7F-033FEFD4596E}"/>
              </a:ext>
            </a:extLst>
          </p:cNvPr>
          <p:cNvSpPr txBox="1"/>
          <p:nvPr/>
        </p:nvSpPr>
        <p:spPr>
          <a:xfrm>
            <a:off x="5496457" y="1889147"/>
            <a:ext cx="4385733" cy="830997"/>
          </a:xfrm>
          <a:prstGeom prst="rect">
            <a:avLst/>
          </a:prstGeom>
          <a:noFill/>
        </p:spPr>
        <p:txBody>
          <a:bodyPr wrap="square" rtlCol="0">
            <a:spAutoFit/>
          </a:bodyPr>
          <a:lstStyle/>
          <a:p>
            <a:r>
              <a:rPr lang="ko-KR" altLang="en-US" sz="4800" dirty="0">
                <a:latin typeface="12롯데마트드림Bold" panose="02020603020101020101" pitchFamily="18" charset="-127"/>
                <a:ea typeface="12롯데마트드림Bold" panose="02020603020101020101" pitchFamily="18" charset="-127"/>
              </a:rPr>
              <a:t>그래프</a:t>
            </a:r>
            <a:r>
              <a:rPr lang="en-US" altLang="ko-KR" sz="4800" dirty="0">
                <a:latin typeface="12롯데마트드림Bold" panose="02020603020101020101" pitchFamily="18" charset="-127"/>
                <a:ea typeface="12롯데마트드림Bold" panose="02020603020101020101" pitchFamily="18" charset="-127"/>
              </a:rPr>
              <a:t>(Graph)</a:t>
            </a:r>
            <a:endParaRPr lang="ko-KR" altLang="en-US" sz="4800" dirty="0">
              <a:latin typeface="12롯데마트드림Bold" panose="02020603020101020101" pitchFamily="18" charset="-127"/>
              <a:ea typeface="12롯데마트드림Bold" panose="02020603020101020101" pitchFamily="18" charset="-127"/>
            </a:endParaRPr>
          </a:p>
        </p:txBody>
      </p:sp>
      <p:cxnSp>
        <p:nvCxnSpPr>
          <p:cNvPr id="21" name="직선 화살표 연결선 20">
            <a:extLst>
              <a:ext uri="{FF2B5EF4-FFF2-40B4-BE49-F238E27FC236}">
                <a16:creationId xmlns:a16="http://schemas.microsoft.com/office/drawing/2014/main" id="{EDDDA82B-7EFD-4AB3-A9AA-403AE712C9FC}"/>
              </a:ext>
            </a:extLst>
          </p:cNvPr>
          <p:cNvCxnSpPr>
            <a:cxnSpLocks/>
          </p:cNvCxnSpPr>
          <p:nvPr/>
        </p:nvCxnSpPr>
        <p:spPr>
          <a:xfrm flipH="1">
            <a:off x="4241868" y="2400427"/>
            <a:ext cx="1109065" cy="481636"/>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715F98AC-7D82-4ED5-9EC2-F8BDAF8A6A44}"/>
              </a:ext>
            </a:extLst>
          </p:cNvPr>
          <p:cNvSpPr/>
          <p:nvPr/>
        </p:nvSpPr>
        <p:spPr>
          <a:xfrm>
            <a:off x="1591734" y="3079956"/>
            <a:ext cx="17661466" cy="5753928"/>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5755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4953B2-F605-44AB-8990-9ACE4385329B}"/>
              </a:ext>
            </a:extLst>
          </p:cNvPr>
          <p:cNvSpPr txBox="1"/>
          <p:nvPr/>
        </p:nvSpPr>
        <p:spPr>
          <a:xfrm>
            <a:off x="939824" y="506742"/>
            <a:ext cx="6172175" cy="923330"/>
          </a:xfrm>
          <a:prstGeom prst="rect">
            <a:avLst/>
          </a:prstGeom>
          <a:noFill/>
        </p:spPr>
        <p:txBody>
          <a:bodyPr wrap="square" rtlCol="0">
            <a:spAutoFit/>
          </a:bodyPr>
          <a:lstStyle/>
          <a:p>
            <a:r>
              <a:rPr lang="en-US" altLang="ko-KR" sz="5400" b="1" dirty="0">
                <a:latin typeface="CookieRun Black" panose="020B0600000101010101" pitchFamily="50" charset="-127"/>
                <a:ea typeface="CookieRun Black" panose="020B0600000101010101" pitchFamily="50" charset="-127"/>
              </a:rPr>
              <a:t>Graph </a:t>
            </a:r>
            <a:r>
              <a:rPr lang="ko-KR" altLang="en-US" sz="5400" b="1" dirty="0">
                <a:latin typeface="CookieRun Black" panose="020B0600000101010101" pitchFamily="50" charset="-127"/>
                <a:ea typeface="CookieRun Black" panose="020B0600000101010101" pitchFamily="50" charset="-127"/>
              </a:rPr>
              <a:t>알아가기</a:t>
            </a:r>
          </a:p>
        </p:txBody>
      </p:sp>
      <p:pic>
        <p:nvPicPr>
          <p:cNvPr id="4" name="그림 3">
            <a:extLst>
              <a:ext uri="{FF2B5EF4-FFF2-40B4-BE49-F238E27FC236}">
                <a16:creationId xmlns:a16="http://schemas.microsoft.com/office/drawing/2014/main" id="{6B35D78B-F537-43B7-98FC-E78AD6E5CF2D}"/>
              </a:ext>
            </a:extLst>
          </p:cNvPr>
          <p:cNvPicPr>
            <a:picLocks noChangeAspect="1"/>
          </p:cNvPicPr>
          <p:nvPr/>
        </p:nvPicPr>
        <p:blipFill>
          <a:blip r:embed="rId3"/>
          <a:stretch>
            <a:fillRect/>
          </a:stretch>
        </p:blipFill>
        <p:spPr>
          <a:xfrm>
            <a:off x="1261600" y="2049252"/>
            <a:ext cx="18644523" cy="6091967"/>
          </a:xfrm>
          <a:prstGeom prst="rect">
            <a:avLst/>
          </a:prstGeom>
        </p:spPr>
      </p:pic>
      <p:cxnSp>
        <p:nvCxnSpPr>
          <p:cNvPr id="19" name="직선 화살표 연결선 18">
            <a:extLst>
              <a:ext uri="{FF2B5EF4-FFF2-40B4-BE49-F238E27FC236}">
                <a16:creationId xmlns:a16="http://schemas.microsoft.com/office/drawing/2014/main" id="{F494264D-AA6E-4E05-8711-E1B0A8F6332B}"/>
              </a:ext>
            </a:extLst>
          </p:cNvPr>
          <p:cNvCxnSpPr>
            <a:cxnSpLocks/>
          </p:cNvCxnSpPr>
          <p:nvPr/>
        </p:nvCxnSpPr>
        <p:spPr>
          <a:xfrm flipV="1">
            <a:off x="4431323" y="4741182"/>
            <a:ext cx="1688286" cy="2490329"/>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2563E909-2847-4211-AF81-0BA7233937AC}"/>
              </a:ext>
            </a:extLst>
          </p:cNvPr>
          <p:cNvSpPr/>
          <p:nvPr/>
        </p:nvSpPr>
        <p:spPr>
          <a:xfrm>
            <a:off x="1791234" y="2608142"/>
            <a:ext cx="17585255" cy="1956034"/>
          </a:xfrm>
          <a:prstGeom prst="rect">
            <a:avLst/>
          </a:prstGeom>
          <a:solidFill>
            <a:srgbClr val="5B9BD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704879A0-AA74-44CE-8E01-7F67961B09AE}"/>
              </a:ext>
            </a:extLst>
          </p:cNvPr>
          <p:cNvSpPr/>
          <p:nvPr/>
        </p:nvSpPr>
        <p:spPr>
          <a:xfrm>
            <a:off x="8195733" y="5580176"/>
            <a:ext cx="8332259" cy="2561043"/>
          </a:xfrm>
          <a:prstGeom prst="rect">
            <a:avLst/>
          </a:pr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a16="http://schemas.microsoft.com/office/drawing/2014/main" id="{56D52F92-45CC-46BF-982A-D549C2CEBD61}"/>
              </a:ext>
            </a:extLst>
          </p:cNvPr>
          <p:cNvCxnSpPr>
            <a:cxnSpLocks/>
            <a:stCxn id="23" idx="3"/>
          </p:cNvCxnSpPr>
          <p:nvPr/>
        </p:nvCxnSpPr>
        <p:spPr>
          <a:xfrm flipV="1">
            <a:off x="4597356" y="6917713"/>
            <a:ext cx="3296964" cy="611753"/>
          </a:xfrm>
          <a:prstGeom prst="straightConnector1">
            <a:avLst/>
          </a:prstGeom>
          <a:ln w="76200">
            <a:solidFill>
              <a:srgbClr val="F8CEB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67ED94-BDCB-438D-BC9F-F4A12E801A81}"/>
              </a:ext>
            </a:extLst>
          </p:cNvPr>
          <p:cNvSpPr txBox="1"/>
          <p:nvPr/>
        </p:nvSpPr>
        <p:spPr>
          <a:xfrm>
            <a:off x="939824" y="7175523"/>
            <a:ext cx="3657532" cy="707886"/>
          </a:xfrm>
          <a:prstGeom prst="rect">
            <a:avLst/>
          </a:prstGeom>
          <a:noFill/>
        </p:spPr>
        <p:txBody>
          <a:bodyPr wrap="square" rtlCol="0">
            <a:spAutoFit/>
          </a:bodyPr>
          <a:lstStyle/>
          <a:p>
            <a:pPr algn="ctr"/>
            <a:r>
              <a:rPr lang="en-US" altLang="ko-KR" sz="4000" dirty="0">
                <a:latin typeface="12롯데마트드림Bold" panose="02020603020101020101" pitchFamily="18" charset="-127"/>
                <a:ea typeface="12롯데마트드림Bold" panose="02020603020101020101" pitchFamily="18" charset="-127"/>
              </a:rPr>
              <a:t>Branch(</a:t>
            </a:r>
            <a:r>
              <a:rPr lang="ko-KR" altLang="en-US" sz="4000" dirty="0">
                <a:latin typeface="12롯데마트드림Bold" panose="02020603020101020101" pitchFamily="18" charset="-127"/>
                <a:ea typeface="12롯데마트드림Bold" panose="02020603020101020101" pitchFamily="18" charset="-127"/>
              </a:rPr>
              <a:t>브랜치</a:t>
            </a:r>
            <a:r>
              <a:rPr lang="en-US" altLang="ko-KR" sz="4000" dirty="0">
                <a:latin typeface="12롯데마트드림Bold" panose="02020603020101020101" pitchFamily="18" charset="-127"/>
                <a:ea typeface="12롯데마트드림Bold" panose="02020603020101020101" pitchFamily="18" charset="-127"/>
              </a:rPr>
              <a:t>)</a:t>
            </a:r>
            <a:endParaRPr lang="ko-KR" altLang="en-US" sz="4000" dirty="0">
              <a:latin typeface="12롯데마트드림Bold" panose="02020603020101020101" pitchFamily="18" charset="-127"/>
              <a:ea typeface="12롯데마트드림Bold" panose="02020603020101020101" pitchFamily="18" charset="-127"/>
            </a:endParaRPr>
          </a:p>
        </p:txBody>
      </p:sp>
      <p:sp>
        <p:nvSpPr>
          <p:cNvPr id="24" name="TextBox 23">
            <a:extLst>
              <a:ext uri="{FF2B5EF4-FFF2-40B4-BE49-F238E27FC236}">
                <a16:creationId xmlns:a16="http://schemas.microsoft.com/office/drawing/2014/main" id="{2AED4C9F-7EB0-43B5-9630-E5F4FEA8AC80}"/>
              </a:ext>
            </a:extLst>
          </p:cNvPr>
          <p:cNvSpPr txBox="1"/>
          <p:nvPr/>
        </p:nvSpPr>
        <p:spPr>
          <a:xfrm>
            <a:off x="939824" y="8769561"/>
            <a:ext cx="19880361" cy="523220"/>
          </a:xfrm>
          <a:prstGeom prst="rect">
            <a:avLst/>
          </a:prstGeom>
          <a:noFill/>
        </p:spPr>
        <p:txBody>
          <a:bodyPr wrap="square" rtlCol="0">
            <a:spAutoFit/>
          </a:bodyPr>
          <a:lstStyle/>
          <a:p>
            <a:pPr algn="ctr"/>
            <a:r>
              <a:rPr lang="ko-KR" altLang="en-US" sz="2800" dirty="0">
                <a:latin typeface="12롯데마트드림Medium" panose="02020603020101020101" pitchFamily="18" charset="-127"/>
                <a:ea typeface="12롯데마트드림Medium" panose="02020603020101020101" pitchFamily="18" charset="-127"/>
              </a:rPr>
              <a:t>독립적인 작업 영역 안에서 마음대로 소스코드를 수정해 나중에 원래 버전과 비교해서 새로운 버전으로 만들 수 있는 </a:t>
            </a:r>
            <a:r>
              <a:rPr lang="ko-KR" altLang="en-US" sz="2800" dirty="0">
                <a:highlight>
                  <a:srgbClr val="FFFF00"/>
                </a:highlight>
                <a:latin typeface="12롯데마트드림Medium" panose="02020603020101020101" pitchFamily="18" charset="-127"/>
                <a:ea typeface="12롯데마트드림Medium" panose="02020603020101020101" pitchFamily="18" charset="-127"/>
              </a:rPr>
              <a:t>독립적인 작업 공간</a:t>
            </a:r>
          </a:p>
        </p:txBody>
      </p:sp>
    </p:spTree>
    <p:extLst>
      <p:ext uri="{BB962C8B-B14F-4D97-AF65-F5344CB8AC3E}">
        <p14:creationId xmlns:p14="http://schemas.microsoft.com/office/powerpoint/2010/main" val="984500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4953B2-F605-44AB-8990-9ACE4385329B}"/>
              </a:ext>
            </a:extLst>
          </p:cNvPr>
          <p:cNvSpPr txBox="1"/>
          <p:nvPr/>
        </p:nvSpPr>
        <p:spPr>
          <a:xfrm>
            <a:off x="1403903" y="4486076"/>
            <a:ext cx="18359917" cy="923330"/>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Graph</a:t>
            </a:r>
            <a:r>
              <a:rPr lang="ko-KR" altLang="en-US" sz="5400" b="1" dirty="0">
                <a:latin typeface="CookieRun Black" panose="020B0600000101010101" pitchFamily="50" charset="-127"/>
                <a:ea typeface="CookieRun Black" panose="020B0600000101010101" pitchFamily="50" charset="-127"/>
              </a:rPr>
              <a:t>를 사용해보기</a:t>
            </a:r>
          </a:p>
        </p:txBody>
      </p:sp>
      <p:sp>
        <p:nvSpPr>
          <p:cNvPr id="7" name="TextBox 6">
            <a:extLst>
              <a:ext uri="{FF2B5EF4-FFF2-40B4-BE49-F238E27FC236}">
                <a16:creationId xmlns:a16="http://schemas.microsoft.com/office/drawing/2014/main" id="{A68E41B4-A3FA-42EF-A43A-11DB17D723E2}"/>
              </a:ext>
            </a:extLst>
          </p:cNvPr>
          <p:cNvSpPr txBox="1"/>
          <p:nvPr/>
        </p:nvSpPr>
        <p:spPr>
          <a:xfrm>
            <a:off x="7703501" y="5849389"/>
            <a:ext cx="5760720" cy="872226"/>
          </a:xfrm>
          <a:prstGeom prst="rect">
            <a:avLst/>
          </a:prstGeom>
          <a:noFill/>
        </p:spPr>
        <p:txBody>
          <a:bodyPr wrap="square" rtlCol="0">
            <a:spAutoFit/>
          </a:bodyPr>
          <a:lstStyle/>
          <a:p>
            <a:pPr algn="ctr">
              <a:lnSpc>
                <a:spcPct val="150000"/>
              </a:lnSpc>
            </a:pPr>
            <a:r>
              <a:rPr lang="ko-KR" altLang="en-US" sz="4000" dirty="0">
                <a:solidFill>
                  <a:schemeClr val="bg1">
                    <a:lumMod val="50000"/>
                  </a:schemeClr>
                </a:solidFill>
                <a:latin typeface="12롯데마트드림Bold" panose="02020603020101020101" pitchFamily="18" charset="-127"/>
                <a:ea typeface="12롯데마트드림Bold" panose="02020603020101020101" pitchFamily="18" charset="-127"/>
              </a:rPr>
              <a:t>실습</a:t>
            </a:r>
            <a:endParaRPr lang="en-US" altLang="ko-KR" sz="4000" dirty="0">
              <a:solidFill>
                <a:schemeClr val="bg1">
                  <a:lumMod val="50000"/>
                </a:schemeClr>
              </a:solidFill>
              <a:latin typeface="12롯데마트드림Bold" panose="02020603020101020101" pitchFamily="18" charset="-127"/>
              <a:ea typeface="12롯데마트드림Bold" panose="02020603020101020101" pitchFamily="18" charset="-127"/>
            </a:endParaRPr>
          </a:p>
        </p:txBody>
      </p:sp>
    </p:spTree>
    <p:extLst>
      <p:ext uri="{BB962C8B-B14F-4D97-AF65-F5344CB8AC3E}">
        <p14:creationId xmlns:p14="http://schemas.microsoft.com/office/powerpoint/2010/main" val="2050550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Graph</a:t>
            </a:r>
            <a:r>
              <a:rPr lang="ko-KR" altLang="en-US" sz="5400" b="1" dirty="0">
                <a:latin typeface="CookieRun Black" panose="020B0600000101010101" pitchFamily="50" charset="-127"/>
                <a:ea typeface="CookieRun Black" panose="020B0600000101010101" pitchFamily="50" charset="-127"/>
              </a:rPr>
              <a:t>를 사용하기</a:t>
            </a:r>
          </a:p>
        </p:txBody>
      </p:sp>
      <p:sp>
        <p:nvSpPr>
          <p:cNvPr id="26" name="직사각형 25">
            <a:extLst>
              <a:ext uri="{FF2B5EF4-FFF2-40B4-BE49-F238E27FC236}">
                <a16:creationId xmlns:a16="http://schemas.microsoft.com/office/drawing/2014/main" id="{990E394C-08F3-4BAB-BB29-B2AEEF8C39E9}"/>
              </a:ext>
            </a:extLst>
          </p:cNvPr>
          <p:cNvSpPr/>
          <p:nvPr/>
        </p:nvSpPr>
        <p:spPr>
          <a:xfrm>
            <a:off x="1220170" y="1715289"/>
            <a:ext cx="12167583"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① </a:t>
            </a:r>
            <a:r>
              <a:rPr lang="en-US" altLang="ko-KR" sz="3200" b="1" dirty="0">
                <a:latin typeface="12롯데마트드림Medium" panose="02020603020101020101" pitchFamily="18" charset="-127"/>
                <a:ea typeface="12롯데마트드림Medium" panose="02020603020101020101" pitchFamily="18" charset="-127"/>
              </a:rPr>
              <a:t>VS code</a:t>
            </a:r>
            <a:r>
              <a:rPr lang="ko-KR" altLang="en-US" sz="3200" b="1" dirty="0">
                <a:latin typeface="12롯데마트드림Medium" panose="02020603020101020101" pitchFamily="18" charset="-127"/>
                <a:ea typeface="12롯데마트드림Medium" panose="02020603020101020101" pitchFamily="18" charset="-127"/>
              </a:rPr>
              <a:t>에서 사용하기 위해 </a:t>
            </a:r>
            <a:r>
              <a:rPr lang="en-US" altLang="ko-KR" sz="3200" b="1" dirty="0">
                <a:latin typeface="12롯데마트드림Medium" panose="02020603020101020101" pitchFamily="18" charset="-127"/>
                <a:ea typeface="12롯데마트드림Medium" panose="02020603020101020101" pitchFamily="18" charset="-127"/>
              </a:rPr>
              <a:t>Extensions</a:t>
            </a:r>
            <a:r>
              <a:rPr lang="ko-KR" altLang="en-US" sz="3200" b="1" dirty="0">
                <a:latin typeface="12롯데마트드림Medium" panose="02020603020101020101" pitchFamily="18" charset="-127"/>
                <a:ea typeface="12롯데마트드림Medium" panose="02020603020101020101" pitchFamily="18" charset="-127"/>
              </a:rPr>
              <a:t>에서</a:t>
            </a:r>
            <a:r>
              <a:rPr lang="en-US" altLang="ko-KR" sz="3200" b="1" dirty="0">
                <a:latin typeface="12롯데마트드림Medium" panose="02020603020101020101" pitchFamily="18" charset="-127"/>
                <a:ea typeface="12롯데마트드림Medium" panose="02020603020101020101" pitchFamily="18" charset="-127"/>
              </a:rPr>
              <a:t> git Graph </a:t>
            </a:r>
            <a:r>
              <a:rPr lang="ko-KR" altLang="en-US" sz="3200" b="1" dirty="0">
                <a:latin typeface="12롯데마트드림Medium" panose="02020603020101020101" pitchFamily="18" charset="-127"/>
                <a:ea typeface="12롯데마트드림Medium" panose="02020603020101020101" pitchFamily="18" charset="-127"/>
              </a:rPr>
              <a:t>설치 및 실행</a:t>
            </a:r>
          </a:p>
        </p:txBody>
      </p:sp>
      <p:sp>
        <p:nvSpPr>
          <p:cNvPr id="60" name="TextBox 59">
            <a:extLst>
              <a:ext uri="{FF2B5EF4-FFF2-40B4-BE49-F238E27FC236}">
                <a16:creationId xmlns:a16="http://schemas.microsoft.com/office/drawing/2014/main" id="{CD2EF610-2AE4-4DCF-BFDE-3C372B143294}"/>
              </a:ext>
            </a:extLst>
          </p:cNvPr>
          <p:cNvSpPr txBox="1"/>
          <p:nvPr/>
        </p:nvSpPr>
        <p:spPr>
          <a:xfrm>
            <a:off x="2031933" y="2559708"/>
            <a:ext cx="4445067"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Extension</a:t>
            </a:r>
            <a:r>
              <a:rPr lang="ko-KR" altLang="en-US" sz="2400" dirty="0">
                <a:latin typeface="12롯데마트드림Medium" panose="02020603020101020101" pitchFamily="18" charset="-127"/>
                <a:ea typeface="12롯데마트드림Medium" panose="02020603020101020101" pitchFamily="18" charset="-127"/>
              </a:rPr>
              <a:t>에서 </a:t>
            </a:r>
            <a:r>
              <a:rPr lang="en-US" altLang="ko-KR" sz="2400" dirty="0">
                <a:latin typeface="12롯데마트드림Medium" panose="02020603020101020101" pitchFamily="18" charset="-127"/>
                <a:ea typeface="12롯데마트드림Medium" panose="02020603020101020101" pitchFamily="18" charset="-127"/>
              </a:rPr>
              <a:t>git graph </a:t>
            </a:r>
            <a:r>
              <a:rPr lang="ko-KR" altLang="en-US" sz="2400" dirty="0">
                <a:latin typeface="12롯데마트드림Medium" panose="02020603020101020101" pitchFamily="18" charset="-127"/>
                <a:ea typeface="12롯데마트드림Medium" panose="02020603020101020101" pitchFamily="18" charset="-127"/>
              </a:rPr>
              <a:t>검색</a:t>
            </a:r>
          </a:p>
        </p:txBody>
      </p:sp>
      <p:sp>
        <p:nvSpPr>
          <p:cNvPr id="12" name="화살표: 아래쪽 11">
            <a:extLst>
              <a:ext uri="{FF2B5EF4-FFF2-40B4-BE49-F238E27FC236}">
                <a16:creationId xmlns:a16="http://schemas.microsoft.com/office/drawing/2014/main" id="{6EB30FE7-9B18-4063-B61F-EA05F935C816}"/>
              </a:ext>
            </a:extLst>
          </p:cNvPr>
          <p:cNvSpPr/>
          <p:nvPr/>
        </p:nvSpPr>
        <p:spPr>
          <a:xfrm>
            <a:off x="631086" y="3182571"/>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27A0548-B23A-4DC2-8DBD-699C16A86B61}"/>
              </a:ext>
            </a:extLst>
          </p:cNvPr>
          <p:cNvSpPr txBox="1"/>
          <p:nvPr/>
        </p:nvSpPr>
        <p:spPr>
          <a:xfrm>
            <a:off x="-190507" y="5756475"/>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18" name="TextBox 17">
            <a:extLst>
              <a:ext uri="{FF2B5EF4-FFF2-40B4-BE49-F238E27FC236}">
                <a16:creationId xmlns:a16="http://schemas.microsoft.com/office/drawing/2014/main" id="{AF35B96C-9F91-4C8C-9355-294258649136}"/>
              </a:ext>
            </a:extLst>
          </p:cNvPr>
          <p:cNvSpPr txBox="1"/>
          <p:nvPr/>
        </p:nvSpPr>
        <p:spPr>
          <a:xfrm>
            <a:off x="2032572" y="7047522"/>
            <a:ext cx="4445067"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Install </a:t>
            </a:r>
            <a:r>
              <a:rPr lang="ko-KR" altLang="en-US" sz="2400" dirty="0">
                <a:latin typeface="12롯데마트드림Medium" panose="02020603020101020101" pitchFamily="18" charset="-127"/>
                <a:ea typeface="12롯데마트드림Medium" panose="02020603020101020101" pitchFamily="18" charset="-127"/>
              </a:rPr>
              <a:t>버튼 클릭해서 설치하기</a:t>
            </a:r>
          </a:p>
        </p:txBody>
      </p:sp>
      <p:pic>
        <p:nvPicPr>
          <p:cNvPr id="2" name="그림 1">
            <a:extLst>
              <a:ext uri="{FF2B5EF4-FFF2-40B4-BE49-F238E27FC236}">
                <a16:creationId xmlns:a16="http://schemas.microsoft.com/office/drawing/2014/main" id="{EDD123C3-E9DF-4EC7-AB24-FF6D425B24C5}"/>
              </a:ext>
            </a:extLst>
          </p:cNvPr>
          <p:cNvPicPr>
            <a:picLocks noChangeAspect="1"/>
          </p:cNvPicPr>
          <p:nvPr/>
        </p:nvPicPr>
        <p:blipFill>
          <a:blip r:embed="rId3"/>
          <a:stretch>
            <a:fillRect/>
          </a:stretch>
        </p:blipFill>
        <p:spPr>
          <a:xfrm>
            <a:off x="2862012" y="3396027"/>
            <a:ext cx="4581525" cy="3305175"/>
          </a:xfrm>
          <a:prstGeom prst="rect">
            <a:avLst/>
          </a:prstGeom>
        </p:spPr>
      </p:pic>
      <p:sp>
        <p:nvSpPr>
          <p:cNvPr id="3" name="직사각형 2">
            <a:extLst>
              <a:ext uri="{FF2B5EF4-FFF2-40B4-BE49-F238E27FC236}">
                <a16:creationId xmlns:a16="http://schemas.microsoft.com/office/drawing/2014/main" id="{6E1FF4BC-87D1-4D6C-8572-AC4F4E7B9E83}"/>
              </a:ext>
            </a:extLst>
          </p:cNvPr>
          <p:cNvSpPr/>
          <p:nvPr/>
        </p:nvSpPr>
        <p:spPr>
          <a:xfrm>
            <a:off x="3450336" y="4370967"/>
            <a:ext cx="2286000" cy="603369"/>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FD7B56BB-AEDD-4DA0-91B8-6056587E0D89}"/>
              </a:ext>
            </a:extLst>
          </p:cNvPr>
          <p:cNvSpPr txBox="1"/>
          <p:nvPr/>
        </p:nvSpPr>
        <p:spPr>
          <a:xfrm>
            <a:off x="5913759" y="4441818"/>
            <a:ext cx="821802" cy="461665"/>
          </a:xfrm>
          <a:prstGeom prst="rect">
            <a:avLst/>
          </a:prstGeom>
          <a:noFill/>
        </p:spPr>
        <p:txBody>
          <a:bodyPr wrap="square" rtlCol="0">
            <a:spAutoFit/>
          </a:bodyPr>
          <a:lstStyle/>
          <a:p>
            <a:pPr algn="ctr"/>
            <a:r>
              <a:rPr lang="ko-KR" altLang="en-US" sz="2400" dirty="0">
                <a:solidFill>
                  <a:schemeClr val="accent6"/>
                </a:solidFill>
                <a:latin typeface="12롯데마트드림Medium" panose="02020603020101020101" pitchFamily="18" charset="-127"/>
                <a:ea typeface="12롯데마트드림Medium" panose="02020603020101020101" pitchFamily="18" charset="-127"/>
              </a:rPr>
              <a:t>클릭</a:t>
            </a:r>
          </a:p>
        </p:txBody>
      </p:sp>
      <p:pic>
        <p:nvPicPr>
          <p:cNvPr id="7" name="그림 6">
            <a:extLst>
              <a:ext uri="{FF2B5EF4-FFF2-40B4-BE49-F238E27FC236}">
                <a16:creationId xmlns:a16="http://schemas.microsoft.com/office/drawing/2014/main" id="{29E823AD-C89F-4E5E-ABE1-7959D76B9DB9}"/>
              </a:ext>
            </a:extLst>
          </p:cNvPr>
          <p:cNvPicPr>
            <a:picLocks noChangeAspect="1"/>
          </p:cNvPicPr>
          <p:nvPr/>
        </p:nvPicPr>
        <p:blipFill>
          <a:blip r:embed="rId4"/>
          <a:stretch>
            <a:fillRect/>
          </a:stretch>
        </p:blipFill>
        <p:spPr>
          <a:xfrm>
            <a:off x="2524025" y="7638585"/>
            <a:ext cx="8877300" cy="2419350"/>
          </a:xfrm>
          <a:prstGeom prst="rect">
            <a:avLst/>
          </a:prstGeom>
        </p:spPr>
      </p:pic>
      <p:sp>
        <p:nvSpPr>
          <p:cNvPr id="16" name="TextBox 15">
            <a:extLst>
              <a:ext uri="{FF2B5EF4-FFF2-40B4-BE49-F238E27FC236}">
                <a16:creationId xmlns:a16="http://schemas.microsoft.com/office/drawing/2014/main" id="{74150895-1836-4C28-9AEA-B92164738DE7}"/>
              </a:ext>
            </a:extLst>
          </p:cNvPr>
          <p:cNvSpPr txBox="1"/>
          <p:nvPr/>
        </p:nvSpPr>
        <p:spPr>
          <a:xfrm>
            <a:off x="11886854" y="2720906"/>
            <a:ext cx="4445067"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Git Graph </a:t>
            </a:r>
            <a:r>
              <a:rPr lang="ko-KR" altLang="en-US" sz="2400" dirty="0">
                <a:latin typeface="12롯데마트드림Medium" panose="02020603020101020101" pitchFamily="18" charset="-127"/>
                <a:ea typeface="12롯데마트드림Medium" panose="02020603020101020101" pitchFamily="18" charset="-127"/>
              </a:rPr>
              <a:t>실행해보기</a:t>
            </a:r>
          </a:p>
        </p:txBody>
      </p:sp>
      <p:sp>
        <p:nvSpPr>
          <p:cNvPr id="17" name="직사각형 16">
            <a:extLst>
              <a:ext uri="{FF2B5EF4-FFF2-40B4-BE49-F238E27FC236}">
                <a16:creationId xmlns:a16="http://schemas.microsoft.com/office/drawing/2014/main" id="{98B951A4-73D9-4F81-9D8C-7920DC5F80C3}"/>
              </a:ext>
            </a:extLst>
          </p:cNvPr>
          <p:cNvSpPr/>
          <p:nvPr/>
        </p:nvSpPr>
        <p:spPr>
          <a:xfrm>
            <a:off x="11898904" y="2422549"/>
            <a:ext cx="71202" cy="789976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7B95D8F5-DCA6-49FB-B476-09C889C3AF03}"/>
              </a:ext>
            </a:extLst>
          </p:cNvPr>
          <p:cNvPicPr>
            <a:picLocks noChangeAspect="1"/>
          </p:cNvPicPr>
          <p:nvPr/>
        </p:nvPicPr>
        <p:blipFill rotWithShape="1">
          <a:blip r:embed="rId5"/>
          <a:srcRect r="27628"/>
          <a:stretch/>
        </p:blipFill>
        <p:spPr>
          <a:xfrm>
            <a:off x="13116821" y="3389241"/>
            <a:ext cx="5827671" cy="6668694"/>
          </a:xfrm>
          <a:prstGeom prst="rect">
            <a:avLst/>
          </a:prstGeom>
        </p:spPr>
      </p:pic>
      <p:sp>
        <p:nvSpPr>
          <p:cNvPr id="10" name="직사각형 9">
            <a:extLst>
              <a:ext uri="{FF2B5EF4-FFF2-40B4-BE49-F238E27FC236}">
                <a16:creationId xmlns:a16="http://schemas.microsoft.com/office/drawing/2014/main" id="{04A07A21-B9C9-4A0F-9024-7A796270CA06}"/>
              </a:ext>
            </a:extLst>
          </p:cNvPr>
          <p:cNvSpPr/>
          <p:nvPr/>
        </p:nvSpPr>
        <p:spPr>
          <a:xfrm>
            <a:off x="15422880" y="9867900"/>
            <a:ext cx="510540" cy="19003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화살표: 아래쪽 13">
            <a:extLst>
              <a:ext uri="{FF2B5EF4-FFF2-40B4-BE49-F238E27FC236}">
                <a16:creationId xmlns:a16="http://schemas.microsoft.com/office/drawing/2014/main" id="{71BCCF94-6D6E-42E0-91DF-C328411B8080}"/>
              </a:ext>
            </a:extLst>
          </p:cNvPr>
          <p:cNvSpPr/>
          <p:nvPr/>
        </p:nvSpPr>
        <p:spPr>
          <a:xfrm>
            <a:off x="15529560" y="9356895"/>
            <a:ext cx="297180" cy="464820"/>
          </a:xfrm>
          <a:prstGeom prst="downArrow">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F06D909-3B43-41BC-9CEA-BF41A0D35BF8}"/>
              </a:ext>
            </a:extLst>
          </p:cNvPr>
          <p:cNvSpPr txBox="1"/>
          <p:nvPr/>
        </p:nvSpPr>
        <p:spPr>
          <a:xfrm>
            <a:off x="15826740" y="9199565"/>
            <a:ext cx="815340" cy="461665"/>
          </a:xfrm>
          <a:prstGeom prst="rect">
            <a:avLst/>
          </a:prstGeom>
          <a:noFill/>
        </p:spPr>
        <p:txBody>
          <a:bodyPr wrap="square" rtlCol="0">
            <a:spAutoFit/>
          </a:bodyPr>
          <a:lstStyle/>
          <a:p>
            <a:pPr algn="ctr"/>
            <a:r>
              <a:rPr lang="ko-KR" altLang="en-US" sz="2400" dirty="0">
                <a:solidFill>
                  <a:schemeClr val="accent4"/>
                </a:solidFill>
                <a:latin typeface="12롯데마트드림Medium" panose="02020603020101020101" pitchFamily="18" charset="-127"/>
                <a:ea typeface="12롯데마트드림Medium" panose="02020603020101020101" pitchFamily="18" charset="-127"/>
              </a:rPr>
              <a:t>클릭</a:t>
            </a:r>
          </a:p>
        </p:txBody>
      </p:sp>
      <p:sp>
        <p:nvSpPr>
          <p:cNvPr id="19" name="직사각형 18">
            <a:extLst>
              <a:ext uri="{FF2B5EF4-FFF2-40B4-BE49-F238E27FC236}">
                <a16:creationId xmlns:a16="http://schemas.microsoft.com/office/drawing/2014/main" id="{639100B7-B956-4347-AC65-8EA572239FC8}"/>
              </a:ext>
            </a:extLst>
          </p:cNvPr>
          <p:cNvSpPr/>
          <p:nvPr/>
        </p:nvSpPr>
        <p:spPr>
          <a:xfrm>
            <a:off x="5604933" y="8720667"/>
            <a:ext cx="515451" cy="38285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5752F5C2-5381-4B9F-9E75-F34A5DDC381D}"/>
              </a:ext>
            </a:extLst>
          </p:cNvPr>
          <p:cNvSpPr txBox="1"/>
          <p:nvPr/>
        </p:nvSpPr>
        <p:spPr>
          <a:xfrm>
            <a:off x="6324660" y="8666944"/>
            <a:ext cx="828013" cy="461665"/>
          </a:xfrm>
          <a:prstGeom prst="rect">
            <a:avLst/>
          </a:prstGeom>
          <a:noFill/>
        </p:spPr>
        <p:txBody>
          <a:bodyPr wrap="square" rtlCol="0">
            <a:spAutoFit/>
          </a:bodyPr>
          <a:lstStyle/>
          <a:p>
            <a:pPr algn="ctr"/>
            <a:r>
              <a:rPr lang="ko-KR" altLang="en-US" sz="2400" dirty="0">
                <a:solidFill>
                  <a:schemeClr val="accent2"/>
                </a:solidFill>
                <a:latin typeface="12롯데마트드림Medium" panose="02020603020101020101" pitchFamily="18" charset="-127"/>
                <a:ea typeface="12롯데마트드림Medium" panose="02020603020101020101" pitchFamily="18" charset="-127"/>
              </a:rPr>
              <a:t>클릭</a:t>
            </a:r>
          </a:p>
        </p:txBody>
      </p:sp>
    </p:spTree>
    <p:extLst>
      <p:ext uri="{BB962C8B-B14F-4D97-AF65-F5344CB8AC3E}">
        <p14:creationId xmlns:p14="http://schemas.microsoft.com/office/powerpoint/2010/main" val="23738568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088533" cy="953122"/>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Graph</a:t>
            </a:r>
            <a:r>
              <a:rPr lang="ko-KR" altLang="en-US" sz="5400" b="1" dirty="0">
                <a:latin typeface="CookieRun Black" panose="020B0600000101010101" pitchFamily="50" charset="-127"/>
                <a:ea typeface="CookieRun Black" panose="020B0600000101010101" pitchFamily="50" charset="-127"/>
              </a:rPr>
              <a:t>를 사용하기</a:t>
            </a:r>
          </a:p>
        </p:txBody>
      </p:sp>
      <p:sp>
        <p:nvSpPr>
          <p:cNvPr id="60" name="TextBox 59">
            <a:extLst>
              <a:ext uri="{FF2B5EF4-FFF2-40B4-BE49-F238E27FC236}">
                <a16:creationId xmlns:a16="http://schemas.microsoft.com/office/drawing/2014/main" id="{CD2EF610-2AE4-4DCF-BFDE-3C372B143294}"/>
              </a:ext>
            </a:extLst>
          </p:cNvPr>
          <p:cNvSpPr txBox="1"/>
          <p:nvPr/>
        </p:nvSpPr>
        <p:spPr>
          <a:xfrm>
            <a:off x="2031933" y="2559708"/>
            <a:ext cx="4445067" cy="461665"/>
          </a:xfrm>
          <a:prstGeom prst="rect">
            <a:avLst/>
          </a:prstGeom>
          <a:noFill/>
        </p:spPr>
        <p:txBody>
          <a:bodyPr wrap="square" rtlCol="0">
            <a:spAutoFit/>
          </a:bodyPr>
          <a:lstStyle/>
          <a:p>
            <a:pPr algn="ctr"/>
            <a:r>
              <a:rPr lang="en-US" altLang="ko-KR" sz="2400" dirty="0">
                <a:latin typeface="12롯데마트드림Medium" panose="02020603020101020101" pitchFamily="18" charset="-127"/>
                <a:ea typeface="12롯데마트드림Medium" panose="02020603020101020101" pitchFamily="18" charset="-127"/>
              </a:rPr>
              <a:t>Git Graph </a:t>
            </a:r>
            <a:r>
              <a:rPr lang="ko-KR" altLang="en-US" sz="2400" dirty="0">
                <a:latin typeface="12롯데마트드림Medium" panose="02020603020101020101" pitchFamily="18" charset="-127"/>
                <a:ea typeface="12롯데마트드림Medium" panose="02020603020101020101" pitchFamily="18" charset="-127"/>
              </a:rPr>
              <a:t>실행 결과 화면</a:t>
            </a:r>
          </a:p>
        </p:txBody>
      </p:sp>
      <p:sp>
        <p:nvSpPr>
          <p:cNvPr id="12" name="화살표: 아래쪽 11">
            <a:extLst>
              <a:ext uri="{FF2B5EF4-FFF2-40B4-BE49-F238E27FC236}">
                <a16:creationId xmlns:a16="http://schemas.microsoft.com/office/drawing/2014/main" id="{6EB30FE7-9B18-4063-B61F-EA05F935C816}"/>
              </a:ext>
            </a:extLst>
          </p:cNvPr>
          <p:cNvSpPr/>
          <p:nvPr/>
        </p:nvSpPr>
        <p:spPr>
          <a:xfrm>
            <a:off x="631086" y="3182571"/>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27A0548-B23A-4DC2-8DBD-699C16A86B61}"/>
              </a:ext>
            </a:extLst>
          </p:cNvPr>
          <p:cNvSpPr txBox="1"/>
          <p:nvPr/>
        </p:nvSpPr>
        <p:spPr>
          <a:xfrm>
            <a:off x="-190507" y="5756475"/>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21" name="직사각형 20">
            <a:extLst>
              <a:ext uri="{FF2B5EF4-FFF2-40B4-BE49-F238E27FC236}">
                <a16:creationId xmlns:a16="http://schemas.microsoft.com/office/drawing/2014/main" id="{6602B89F-6CB1-4981-BA7E-99D0BC7DEDB6}"/>
              </a:ext>
            </a:extLst>
          </p:cNvPr>
          <p:cNvSpPr/>
          <p:nvPr/>
        </p:nvSpPr>
        <p:spPr>
          <a:xfrm>
            <a:off x="1220170" y="1715289"/>
            <a:ext cx="12167583" cy="584775"/>
          </a:xfrm>
          <a:prstGeom prst="rect">
            <a:avLst/>
          </a:prstGeom>
        </p:spPr>
        <p:txBody>
          <a:bodyPr wrap="square">
            <a:spAutoFit/>
          </a:bodyPr>
          <a:lstStyle/>
          <a:p>
            <a:pPr algn="ctr"/>
            <a:r>
              <a:rPr lang="ko-KR" altLang="en-US" sz="3200" b="1" dirty="0">
                <a:latin typeface="12롯데마트드림Medium" panose="02020603020101020101" pitchFamily="18" charset="-127"/>
                <a:ea typeface="12롯데마트드림Medium" panose="02020603020101020101" pitchFamily="18" charset="-127"/>
              </a:rPr>
              <a:t>① </a:t>
            </a:r>
            <a:r>
              <a:rPr lang="en-US" altLang="ko-KR" sz="3200" b="1" dirty="0">
                <a:latin typeface="12롯데마트드림Medium" panose="02020603020101020101" pitchFamily="18" charset="-127"/>
                <a:ea typeface="12롯데마트드림Medium" panose="02020603020101020101" pitchFamily="18" charset="-127"/>
              </a:rPr>
              <a:t>VS code</a:t>
            </a:r>
            <a:r>
              <a:rPr lang="ko-KR" altLang="en-US" sz="3200" b="1" dirty="0">
                <a:latin typeface="12롯데마트드림Medium" panose="02020603020101020101" pitchFamily="18" charset="-127"/>
                <a:ea typeface="12롯데마트드림Medium" panose="02020603020101020101" pitchFamily="18" charset="-127"/>
              </a:rPr>
              <a:t>에서 사용하기 위해 </a:t>
            </a:r>
            <a:r>
              <a:rPr lang="en-US" altLang="ko-KR" sz="3200" b="1" dirty="0">
                <a:latin typeface="12롯데마트드림Medium" panose="02020603020101020101" pitchFamily="18" charset="-127"/>
                <a:ea typeface="12롯데마트드림Medium" panose="02020603020101020101" pitchFamily="18" charset="-127"/>
              </a:rPr>
              <a:t>Extensions</a:t>
            </a:r>
            <a:r>
              <a:rPr lang="ko-KR" altLang="en-US" sz="3200" b="1" dirty="0">
                <a:latin typeface="12롯데마트드림Medium" panose="02020603020101020101" pitchFamily="18" charset="-127"/>
                <a:ea typeface="12롯데마트드림Medium" panose="02020603020101020101" pitchFamily="18" charset="-127"/>
              </a:rPr>
              <a:t>에서</a:t>
            </a:r>
            <a:r>
              <a:rPr lang="en-US" altLang="ko-KR" sz="3200" b="1" dirty="0">
                <a:latin typeface="12롯데마트드림Medium" panose="02020603020101020101" pitchFamily="18" charset="-127"/>
                <a:ea typeface="12롯데마트드림Medium" panose="02020603020101020101" pitchFamily="18" charset="-127"/>
              </a:rPr>
              <a:t> git Graph </a:t>
            </a:r>
            <a:r>
              <a:rPr lang="ko-KR" altLang="en-US" sz="3200" b="1" dirty="0">
                <a:latin typeface="12롯데마트드림Medium" panose="02020603020101020101" pitchFamily="18" charset="-127"/>
                <a:ea typeface="12롯데마트드림Medium" panose="02020603020101020101" pitchFamily="18" charset="-127"/>
              </a:rPr>
              <a:t>설치 및 실행</a:t>
            </a:r>
          </a:p>
        </p:txBody>
      </p:sp>
      <p:pic>
        <p:nvPicPr>
          <p:cNvPr id="5" name="그림 4">
            <a:extLst>
              <a:ext uri="{FF2B5EF4-FFF2-40B4-BE49-F238E27FC236}">
                <a16:creationId xmlns:a16="http://schemas.microsoft.com/office/drawing/2014/main" id="{99AFFE14-4D49-453C-B089-C00E81A63DCC}"/>
              </a:ext>
            </a:extLst>
          </p:cNvPr>
          <p:cNvPicPr>
            <a:picLocks noChangeAspect="1"/>
          </p:cNvPicPr>
          <p:nvPr/>
        </p:nvPicPr>
        <p:blipFill>
          <a:blip r:embed="rId3"/>
          <a:stretch>
            <a:fillRect/>
          </a:stretch>
        </p:blipFill>
        <p:spPr>
          <a:xfrm>
            <a:off x="3240453" y="3473090"/>
            <a:ext cx="12201525" cy="4324350"/>
          </a:xfrm>
          <a:prstGeom prst="rect">
            <a:avLst/>
          </a:prstGeom>
        </p:spPr>
      </p:pic>
      <p:sp>
        <p:nvSpPr>
          <p:cNvPr id="8" name="직사각형 7">
            <a:extLst>
              <a:ext uri="{FF2B5EF4-FFF2-40B4-BE49-F238E27FC236}">
                <a16:creationId xmlns:a16="http://schemas.microsoft.com/office/drawing/2014/main" id="{2EA1092B-ACBF-4AFC-A6B6-A8A0EBD52DAB}"/>
              </a:ext>
            </a:extLst>
          </p:cNvPr>
          <p:cNvSpPr/>
          <p:nvPr/>
        </p:nvSpPr>
        <p:spPr>
          <a:xfrm>
            <a:off x="6136640" y="4287520"/>
            <a:ext cx="680720" cy="374904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43A88FF-BC7C-4AC8-AF9A-94436E7F8F9E}"/>
              </a:ext>
            </a:extLst>
          </p:cNvPr>
          <p:cNvSpPr txBox="1"/>
          <p:nvPr/>
        </p:nvSpPr>
        <p:spPr>
          <a:xfrm>
            <a:off x="6671734" y="8333382"/>
            <a:ext cx="9736666" cy="523220"/>
          </a:xfrm>
          <a:prstGeom prst="rect">
            <a:avLst/>
          </a:prstGeom>
          <a:noFill/>
        </p:spPr>
        <p:txBody>
          <a:bodyPr wrap="square" rtlCol="0">
            <a:spAutoFit/>
          </a:bodyPr>
          <a:lstStyle/>
          <a:p>
            <a:r>
              <a:rPr lang="ko-KR" altLang="en-US" sz="2800" b="1" dirty="0">
                <a:solidFill>
                  <a:schemeClr val="accent6"/>
                </a:solidFill>
                <a:latin typeface="12롯데마트드림Medium" panose="02020603020101020101" pitchFamily="18" charset="-127"/>
                <a:ea typeface="12롯데마트드림Medium" panose="02020603020101020101" pitchFamily="18" charset="-127"/>
              </a:rPr>
              <a:t>그래프를 통해 </a:t>
            </a:r>
            <a:r>
              <a:rPr lang="en-US" altLang="ko-KR" sz="2800" b="1" dirty="0">
                <a:solidFill>
                  <a:schemeClr val="accent6"/>
                </a:solidFill>
                <a:latin typeface="12롯데마트드림Medium" panose="02020603020101020101" pitchFamily="18" charset="-127"/>
                <a:ea typeface="12롯데마트드림Medium" panose="02020603020101020101" pitchFamily="18" charset="-127"/>
              </a:rPr>
              <a:t>Commit</a:t>
            </a:r>
            <a:r>
              <a:rPr lang="ko-KR" altLang="en-US" sz="2800" b="1" dirty="0">
                <a:solidFill>
                  <a:schemeClr val="accent6"/>
                </a:solidFill>
                <a:latin typeface="12롯데마트드림Medium" panose="02020603020101020101" pitchFamily="18" charset="-127"/>
                <a:ea typeface="12롯데마트드림Medium" panose="02020603020101020101" pitchFamily="18" charset="-127"/>
              </a:rPr>
              <a:t>된 기록들을 한눈에 알 수 있다</a:t>
            </a:r>
            <a:r>
              <a:rPr lang="en-US" altLang="ko-KR" sz="2800" b="1" dirty="0">
                <a:solidFill>
                  <a:schemeClr val="accent6"/>
                </a:solidFill>
                <a:latin typeface="12롯데마트드림Medium" panose="02020603020101020101" pitchFamily="18" charset="-127"/>
                <a:ea typeface="12롯데마트드림Medium" panose="02020603020101020101" pitchFamily="18" charset="-127"/>
              </a:rPr>
              <a:t>.</a:t>
            </a:r>
            <a:endParaRPr lang="ko-KR" altLang="en-US" sz="2800" b="1" dirty="0">
              <a:solidFill>
                <a:schemeClr val="accent6"/>
              </a:solidFill>
              <a:latin typeface="12롯데마트드림Medium" panose="02020603020101020101" pitchFamily="18" charset="-127"/>
              <a:ea typeface="12롯데마트드림Medium" panose="02020603020101020101" pitchFamily="18" charset="-127"/>
            </a:endParaRPr>
          </a:p>
        </p:txBody>
      </p:sp>
    </p:spTree>
    <p:extLst>
      <p:ext uri="{BB962C8B-B14F-4D97-AF65-F5344CB8AC3E}">
        <p14:creationId xmlns:p14="http://schemas.microsoft.com/office/powerpoint/2010/main" val="303761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그룹 48">
            <a:extLst>
              <a:ext uri="{FF2B5EF4-FFF2-40B4-BE49-F238E27FC236}">
                <a16:creationId xmlns:a16="http://schemas.microsoft.com/office/drawing/2014/main" id="{F1365011-B5A6-4FD5-92FD-21DDDB2B76F9}"/>
              </a:ext>
            </a:extLst>
          </p:cNvPr>
          <p:cNvGrpSpPr/>
          <p:nvPr/>
        </p:nvGrpSpPr>
        <p:grpSpPr>
          <a:xfrm>
            <a:off x="3535294" y="2842184"/>
            <a:ext cx="5543384" cy="6953195"/>
            <a:chOff x="4446651" y="847354"/>
            <a:chExt cx="8988458" cy="6635006"/>
          </a:xfrm>
        </p:grpSpPr>
        <p:grpSp>
          <p:nvGrpSpPr>
            <p:cNvPr id="26" name="그룹 25">
              <a:extLst>
                <a:ext uri="{FF2B5EF4-FFF2-40B4-BE49-F238E27FC236}">
                  <a16:creationId xmlns:a16="http://schemas.microsoft.com/office/drawing/2014/main" id="{9C57F914-50B8-49EE-8914-53A6CE1B00FB}"/>
                </a:ext>
              </a:extLst>
            </p:cNvPr>
            <p:cNvGrpSpPr/>
            <p:nvPr/>
          </p:nvGrpSpPr>
          <p:grpSpPr>
            <a:xfrm>
              <a:off x="4446651" y="847354"/>
              <a:ext cx="8988458" cy="6635006"/>
              <a:chOff x="4278029" y="507085"/>
              <a:chExt cx="7252144" cy="5137390"/>
            </a:xfrm>
          </p:grpSpPr>
          <p:sp>
            <p:nvSpPr>
              <p:cNvPr id="24" name="사각형: 둥근 모서리 23">
                <a:extLst>
                  <a:ext uri="{FF2B5EF4-FFF2-40B4-BE49-F238E27FC236}">
                    <a16:creationId xmlns:a16="http://schemas.microsoft.com/office/drawing/2014/main" id="{12CC97EA-D4E8-4050-95C9-26863F36F4C8}"/>
                  </a:ext>
                </a:extLst>
              </p:cNvPr>
              <p:cNvSpPr/>
              <p:nvPr/>
            </p:nvSpPr>
            <p:spPr>
              <a:xfrm>
                <a:off x="4299537" y="507085"/>
                <a:ext cx="7230636" cy="1742174"/>
              </a:xfrm>
              <a:prstGeom prst="roundRect">
                <a:avLst>
                  <a:gd name="adj" fmla="val 22425"/>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25" name="직사각형 24">
                <a:extLst>
                  <a:ext uri="{FF2B5EF4-FFF2-40B4-BE49-F238E27FC236}">
                    <a16:creationId xmlns:a16="http://schemas.microsoft.com/office/drawing/2014/main" id="{4410FE0F-CE23-4989-BCF2-32CED2F76BA3}"/>
                  </a:ext>
                </a:extLst>
              </p:cNvPr>
              <p:cNvSpPr/>
              <p:nvPr/>
            </p:nvSpPr>
            <p:spPr>
              <a:xfrm>
                <a:off x="4278029" y="1521490"/>
                <a:ext cx="7230635" cy="4122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dirty="0"/>
              </a:p>
            </p:txBody>
          </p:sp>
          <p:sp>
            <p:nvSpPr>
              <p:cNvPr id="19" name="사각형: 둥근 모서리 18">
                <a:extLst>
                  <a:ext uri="{FF2B5EF4-FFF2-40B4-BE49-F238E27FC236}">
                    <a16:creationId xmlns:a16="http://schemas.microsoft.com/office/drawing/2014/main" id="{B06FD3E3-90BA-4D3F-B41D-C09508B656D6}"/>
                  </a:ext>
                </a:extLst>
              </p:cNvPr>
              <p:cNvSpPr/>
              <p:nvPr/>
            </p:nvSpPr>
            <p:spPr>
              <a:xfrm>
                <a:off x="4296792" y="541538"/>
                <a:ext cx="7230635" cy="5060272"/>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pic>
          <p:nvPicPr>
            <p:cNvPr id="1030" name="Picture 6" descr="User icon - people, profile, social, avatar, user #icons #iconbros  #freeicons #freeicon #free #icon | Icon, Wedding suits men grey, Creative  cv template">
              <a:extLst>
                <a:ext uri="{FF2B5EF4-FFF2-40B4-BE49-F238E27FC236}">
                  <a16:creationId xmlns:a16="http://schemas.microsoft.com/office/drawing/2014/main" id="{890FA45E-EB04-4EF0-801B-3C89B8D83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3628" y="991811"/>
              <a:ext cx="1065762" cy="111055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9743C88-26EA-4DD6-9BD9-E76BCB3E7DB0}"/>
                </a:ext>
              </a:extLst>
            </p:cNvPr>
            <p:cNvSpPr txBox="1"/>
            <p:nvPr/>
          </p:nvSpPr>
          <p:spPr>
            <a:xfrm>
              <a:off x="6522629" y="1281795"/>
              <a:ext cx="5535100" cy="522372"/>
            </a:xfrm>
            <a:prstGeom prst="rect">
              <a:avLst/>
            </a:prstGeom>
            <a:noFill/>
          </p:spPr>
          <p:txBody>
            <a:bodyPr wrap="square" rtlCol="0">
              <a:spAutoFit/>
            </a:bodyPr>
            <a:lstStyle/>
            <a:p>
              <a:pPr algn="ctr"/>
              <a:r>
                <a:rPr lang="ko-KR" altLang="en-US" sz="3200" b="1" dirty="0">
                  <a:latin typeface="+mj-lt"/>
                </a:rPr>
                <a:t>사용자 로컬 환경</a:t>
              </a:r>
            </a:p>
          </p:txBody>
        </p:sp>
      </p:grpSp>
      <p:grpSp>
        <p:nvGrpSpPr>
          <p:cNvPr id="50" name="그룹 49">
            <a:extLst>
              <a:ext uri="{FF2B5EF4-FFF2-40B4-BE49-F238E27FC236}">
                <a16:creationId xmlns:a16="http://schemas.microsoft.com/office/drawing/2014/main" id="{3ECB3E2E-B689-43E2-87BF-53B79A288BC1}"/>
              </a:ext>
            </a:extLst>
          </p:cNvPr>
          <p:cNvGrpSpPr/>
          <p:nvPr/>
        </p:nvGrpSpPr>
        <p:grpSpPr>
          <a:xfrm>
            <a:off x="12359371" y="2842185"/>
            <a:ext cx="5063984" cy="6953194"/>
            <a:chOff x="664573" y="513159"/>
            <a:chExt cx="2708942" cy="3144441"/>
          </a:xfrm>
        </p:grpSpPr>
        <p:grpSp>
          <p:nvGrpSpPr>
            <p:cNvPr id="51" name="그룹 50">
              <a:extLst>
                <a:ext uri="{FF2B5EF4-FFF2-40B4-BE49-F238E27FC236}">
                  <a16:creationId xmlns:a16="http://schemas.microsoft.com/office/drawing/2014/main" id="{525B2022-26FF-41E3-8DA9-49674F7921C9}"/>
                </a:ext>
              </a:extLst>
            </p:cNvPr>
            <p:cNvGrpSpPr/>
            <p:nvPr/>
          </p:nvGrpSpPr>
          <p:grpSpPr>
            <a:xfrm>
              <a:off x="674703" y="513159"/>
              <a:ext cx="2698812" cy="3144441"/>
              <a:chOff x="674703" y="504023"/>
              <a:chExt cx="3142696" cy="4156754"/>
            </a:xfrm>
          </p:grpSpPr>
          <p:sp>
            <p:nvSpPr>
              <p:cNvPr id="54" name="사각형: 둥근 모서리 53">
                <a:extLst>
                  <a:ext uri="{FF2B5EF4-FFF2-40B4-BE49-F238E27FC236}">
                    <a16:creationId xmlns:a16="http://schemas.microsoft.com/office/drawing/2014/main" id="{95307643-EB5B-4118-B4DC-FA947B2DBDE8}"/>
                  </a:ext>
                </a:extLst>
              </p:cNvPr>
              <p:cNvSpPr/>
              <p:nvPr/>
            </p:nvSpPr>
            <p:spPr>
              <a:xfrm>
                <a:off x="674703" y="504023"/>
                <a:ext cx="3142696" cy="1078637"/>
              </a:xfrm>
              <a:prstGeom prst="roundRect">
                <a:avLst>
                  <a:gd name="adj" fmla="val 2831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55" name="직사각형 54">
                <a:extLst>
                  <a:ext uri="{FF2B5EF4-FFF2-40B4-BE49-F238E27FC236}">
                    <a16:creationId xmlns:a16="http://schemas.microsoft.com/office/drawing/2014/main" id="{8458BDBF-BC53-46D7-ACEC-C923E314EA6C}"/>
                  </a:ext>
                </a:extLst>
              </p:cNvPr>
              <p:cNvSpPr/>
              <p:nvPr/>
            </p:nvSpPr>
            <p:spPr>
              <a:xfrm>
                <a:off x="674703" y="1324796"/>
                <a:ext cx="3142696" cy="3335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56" name="사각형: 둥근 모서리 55">
                <a:extLst>
                  <a:ext uri="{FF2B5EF4-FFF2-40B4-BE49-F238E27FC236}">
                    <a16:creationId xmlns:a16="http://schemas.microsoft.com/office/drawing/2014/main" id="{C436A0D8-F5FF-4094-BCE3-A7A87D82D77F}"/>
                  </a:ext>
                </a:extLst>
              </p:cNvPr>
              <p:cNvSpPr/>
              <p:nvPr/>
            </p:nvSpPr>
            <p:spPr>
              <a:xfrm>
                <a:off x="674703" y="541538"/>
                <a:ext cx="3142696" cy="4119239"/>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grpSp>
        <p:sp>
          <p:nvSpPr>
            <p:cNvPr id="52" name="TextBox 51">
              <a:extLst>
                <a:ext uri="{FF2B5EF4-FFF2-40B4-BE49-F238E27FC236}">
                  <a16:creationId xmlns:a16="http://schemas.microsoft.com/office/drawing/2014/main" id="{D0FA31C6-C12B-4AA4-8142-1F76CE007632}"/>
                </a:ext>
              </a:extLst>
            </p:cNvPr>
            <p:cNvSpPr txBox="1"/>
            <p:nvPr/>
          </p:nvSpPr>
          <p:spPr>
            <a:xfrm>
              <a:off x="1133219" y="719048"/>
              <a:ext cx="2223857" cy="247561"/>
            </a:xfrm>
            <a:prstGeom prst="rect">
              <a:avLst/>
            </a:prstGeom>
            <a:noFill/>
          </p:spPr>
          <p:txBody>
            <a:bodyPr wrap="square" rtlCol="0">
              <a:spAutoFit/>
            </a:bodyPr>
            <a:lstStyle/>
            <a:p>
              <a:pPr algn="ctr"/>
              <a:r>
                <a:rPr lang="ko-KR" altLang="en-US" sz="3200" b="1" dirty="0">
                  <a:latin typeface="+mj-lt"/>
                </a:rPr>
                <a:t>원격 저장소</a:t>
              </a:r>
            </a:p>
          </p:txBody>
        </p:sp>
        <p:pic>
          <p:nvPicPr>
            <p:cNvPr id="53" name="Picture 4" descr="GitHub logo and symbol, meaning, history, PNG">
              <a:extLst>
                <a:ext uri="{FF2B5EF4-FFF2-40B4-BE49-F238E27FC236}">
                  <a16:creationId xmlns:a16="http://schemas.microsoft.com/office/drawing/2014/main" id="{BC20530A-9A37-4A90-B10D-D92800DF8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73" y="597783"/>
              <a:ext cx="969723" cy="4800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그룹 102">
            <a:extLst>
              <a:ext uri="{FF2B5EF4-FFF2-40B4-BE49-F238E27FC236}">
                <a16:creationId xmlns:a16="http://schemas.microsoft.com/office/drawing/2014/main" id="{F4CE4AA1-D518-4328-A2EF-C8EA39B4369C}"/>
              </a:ext>
            </a:extLst>
          </p:cNvPr>
          <p:cNvGrpSpPr/>
          <p:nvPr/>
        </p:nvGrpSpPr>
        <p:grpSpPr>
          <a:xfrm>
            <a:off x="14049870" y="6075878"/>
            <a:ext cx="1668270" cy="1899288"/>
            <a:chOff x="13361474" y="630265"/>
            <a:chExt cx="1058927" cy="1285961"/>
          </a:xfrm>
        </p:grpSpPr>
        <p:grpSp>
          <p:nvGrpSpPr>
            <p:cNvPr id="104" name="그룹 103">
              <a:extLst>
                <a:ext uri="{FF2B5EF4-FFF2-40B4-BE49-F238E27FC236}">
                  <a16:creationId xmlns:a16="http://schemas.microsoft.com/office/drawing/2014/main" id="{0011323A-E871-4BD4-BD0C-2AEE57FD9A3E}"/>
                </a:ext>
              </a:extLst>
            </p:cNvPr>
            <p:cNvGrpSpPr/>
            <p:nvPr/>
          </p:nvGrpSpPr>
          <p:grpSpPr>
            <a:xfrm>
              <a:off x="13390347" y="767775"/>
              <a:ext cx="978245" cy="966876"/>
              <a:chOff x="13159356" y="582904"/>
              <a:chExt cx="954277" cy="891770"/>
            </a:xfrm>
          </p:grpSpPr>
          <p:pic>
            <p:nvPicPr>
              <p:cNvPr id="106" name="Picture 4" descr="Free File Icon, Symbol. PNG, SVG Download.">
                <a:extLst>
                  <a:ext uri="{FF2B5EF4-FFF2-40B4-BE49-F238E27FC236}">
                    <a16:creationId xmlns:a16="http://schemas.microsoft.com/office/drawing/2014/main" id="{CCA79CD6-E7BC-449F-B7BA-D86CC032F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72E1A413-A25A-481F-98AE-8BE8E3B6A7E5}"/>
                  </a:ext>
                </a:extLst>
              </p:cNvPr>
              <p:cNvSpPr txBox="1"/>
              <p:nvPr/>
            </p:nvSpPr>
            <p:spPr>
              <a:xfrm>
                <a:off x="13159356" y="1241752"/>
                <a:ext cx="954277" cy="232922"/>
              </a:xfrm>
              <a:prstGeom prst="rect">
                <a:avLst/>
              </a:prstGeom>
              <a:noFill/>
            </p:spPr>
            <p:txBody>
              <a:bodyPr wrap="square" rtlCol="0">
                <a:spAutoFit/>
              </a:bodyPr>
              <a:lstStyle/>
              <a:p>
                <a:pPr algn="ctr"/>
                <a:r>
                  <a:rPr lang="en-US" altLang="ko-KR" b="1" dirty="0">
                    <a:latin typeface="+mj-ea"/>
                    <a:ea typeface="+mj-ea"/>
                  </a:rPr>
                  <a:t>Hello.txt</a:t>
                </a:r>
                <a:endParaRPr lang="ko-KR" altLang="en-US" b="1" dirty="0">
                  <a:latin typeface="+mj-ea"/>
                  <a:ea typeface="+mj-ea"/>
                </a:endParaRPr>
              </a:p>
            </p:txBody>
          </p:sp>
        </p:grpSp>
        <p:sp>
          <p:nvSpPr>
            <p:cNvPr id="105" name="직사각형 104">
              <a:extLst>
                <a:ext uri="{FF2B5EF4-FFF2-40B4-BE49-F238E27FC236}">
                  <a16:creationId xmlns:a16="http://schemas.microsoft.com/office/drawing/2014/main" id="{FE6C9ECD-B5EA-40C3-8A0B-0D4708C3262F}"/>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9" name="TextBox 78">
            <a:extLst>
              <a:ext uri="{FF2B5EF4-FFF2-40B4-BE49-F238E27FC236}">
                <a16:creationId xmlns:a16="http://schemas.microsoft.com/office/drawing/2014/main" id="{3CEAE30C-EF8B-490B-A4B3-E48C73011519}"/>
              </a:ext>
            </a:extLst>
          </p:cNvPr>
          <p:cNvSpPr txBox="1"/>
          <p:nvPr/>
        </p:nvSpPr>
        <p:spPr>
          <a:xfrm>
            <a:off x="987661" y="583153"/>
            <a:ext cx="15904901" cy="923330"/>
          </a:xfrm>
          <a:prstGeom prst="rect">
            <a:avLst/>
          </a:prstGeom>
          <a:noFill/>
        </p:spPr>
        <p:txBody>
          <a:bodyPr wrap="square" rtlCol="0">
            <a:spAutoFit/>
          </a:bodyPr>
          <a:lstStyle/>
          <a:p>
            <a:r>
              <a:rPr lang="en-US" altLang="ko-KR" sz="5400" b="1" dirty="0">
                <a:latin typeface="CookieRun Black" panose="020B0600000101010101" pitchFamily="50" charset="-127"/>
                <a:ea typeface="CookieRun Black" panose="020B0600000101010101" pitchFamily="50" charset="-127"/>
              </a:rPr>
              <a:t>Git</a:t>
            </a:r>
            <a:r>
              <a:rPr lang="ko-KR" altLang="en-US" sz="5400" b="1" dirty="0">
                <a:latin typeface="CookieRun Black" panose="020B0600000101010101" pitchFamily="50" charset="-127"/>
                <a:ea typeface="CookieRun Black" panose="020B0600000101010101" pitchFamily="50" charset="-127"/>
              </a:rPr>
              <a:t>에 대한 간단한 아키텍처 </a:t>
            </a:r>
            <a:r>
              <a:rPr lang="en-US" altLang="ko-KR" sz="5400" b="1" dirty="0">
                <a:latin typeface="CookieRun Black" panose="020B0600000101010101" pitchFamily="50" charset="-127"/>
                <a:ea typeface="CookieRun Black" panose="020B0600000101010101" pitchFamily="50" charset="-127"/>
              </a:rPr>
              <a:t>(1)</a:t>
            </a:r>
            <a:endParaRPr lang="ko-KR" altLang="en-US" sz="5400" b="1" dirty="0">
              <a:latin typeface="CookieRun Black" panose="020B0600000101010101" pitchFamily="50" charset="-127"/>
              <a:ea typeface="CookieRun Black" panose="020B0600000101010101" pitchFamily="50" charset="-127"/>
            </a:endParaRPr>
          </a:p>
        </p:txBody>
      </p:sp>
      <p:sp>
        <p:nvSpPr>
          <p:cNvPr id="80" name="사각형: 둥근 모서리 79">
            <a:extLst>
              <a:ext uri="{FF2B5EF4-FFF2-40B4-BE49-F238E27FC236}">
                <a16:creationId xmlns:a16="http://schemas.microsoft.com/office/drawing/2014/main" id="{82DD7F04-4AD6-442B-9B06-C6C13ADAA798}"/>
              </a:ext>
            </a:extLst>
          </p:cNvPr>
          <p:cNvSpPr/>
          <p:nvPr/>
        </p:nvSpPr>
        <p:spPr>
          <a:xfrm>
            <a:off x="4310849" y="4926266"/>
            <a:ext cx="3992275" cy="1106155"/>
          </a:xfrm>
          <a:prstGeom prst="roundRect">
            <a:avLst>
              <a:gd name="adj" fmla="val 2831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87" name="직사각형 86">
            <a:extLst>
              <a:ext uri="{FF2B5EF4-FFF2-40B4-BE49-F238E27FC236}">
                <a16:creationId xmlns:a16="http://schemas.microsoft.com/office/drawing/2014/main" id="{4BBA0AC1-BC2E-4E74-86D9-2BF6BB73E6C5}"/>
              </a:ext>
            </a:extLst>
          </p:cNvPr>
          <p:cNvSpPr/>
          <p:nvPr/>
        </p:nvSpPr>
        <p:spPr>
          <a:xfrm>
            <a:off x="4310854" y="5723437"/>
            <a:ext cx="3992273" cy="3457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88" name="사각형: 둥근 모서리 87">
            <a:extLst>
              <a:ext uri="{FF2B5EF4-FFF2-40B4-BE49-F238E27FC236}">
                <a16:creationId xmlns:a16="http://schemas.microsoft.com/office/drawing/2014/main" id="{B8E50E0F-05C4-4E42-92FA-228B7409751B}"/>
              </a:ext>
            </a:extLst>
          </p:cNvPr>
          <p:cNvSpPr/>
          <p:nvPr/>
        </p:nvSpPr>
        <p:spPr>
          <a:xfrm>
            <a:off x="4310854" y="4905647"/>
            <a:ext cx="3992273" cy="4224326"/>
          </a:xfrm>
          <a:prstGeom prst="roundRect">
            <a:avLst>
              <a:gd name="adj" fmla="val 924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0335" tIns="55168" rIns="110335" bIns="55168" numCol="1" spcCol="0" rtlCol="0" fromWordArt="0" anchor="ctr" anchorCtr="0" forceAA="0" compatLnSpc="1">
            <a:prstTxWarp prst="textNoShape">
              <a:avLst/>
            </a:prstTxWarp>
            <a:noAutofit/>
          </a:bodyPr>
          <a:lstStyle/>
          <a:p>
            <a:pPr algn="ctr"/>
            <a:endParaRPr lang="ko-KR" altLang="en-US" sz="2172"/>
          </a:p>
        </p:txBody>
      </p:sp>
      <p:sp>
        <p:nvSpPr>
          <p:cNvPr id="89" name="TextBox 88">
            <a:extLst>
              <a:ext uri="{FF2B5EF4-FFF2-40B4-BE49-F238E27FC236}">
                <a16:creationId xmlns:a16="http://schemas.microsoft.com/office/drawing/2014/main" id="{92288BD1-0247-4E06-9219-66225252E16A}"/>
              </a:ext>
            </a:extLst>
          </p:cNvPr>
          <p:cNvSpPr txBox="1"/>
          <p:nvPr/>
        </p:nvSpPr>
        <p:spPr>
          <a:xfrm>
            <a:off x="5150394" y="5058557"/>
            <a:ext cx="2553238" cy="523220"/>
          </a:xfrm>
          <a:prstGeom prst="rect">
            <a:avLst/>
          </a:prstGeom>
          <a:noFill/>
        </p:spPr>
        <p:txBody>
          <a:bodyPr wrap="square" rtlCol="0">
            <a:spAutoFit/>
          </a:bodyPr>
          <a:lstStyle/>
          <a:p>
            <a:pPr algn="ctr"/>
            <a:r>
              <a:rPr lang="en-US" altLang="ko-KR" sz="2800" b="1" dirty="0">
                <a:latin typeface="+mj-lt"/>
              </a:rPr>
              <a:t>Project</a:t>
            </a:r>
            <a:r>
              <a:rPr lang="ko-KR" altLang="en-US" sz="2800" b="1" dirty="0">
                <a:latin typeface="+mj-lt"/>
              </a:rPr>
              <a:t> </a:t>
            </a:r>
            <a:r>
              <a:rPr lang="en-US" altLang="ko-KR" sz="2800" b="1" dirty="0">
                <a:latin typeface="+mj-lt"/>
              </a:rPr>
              <a:t>Directory</a:t>
            </a:r>
            <a:endParaRPr lang="ko-KR" altLang="en-US" sz="2800" b="1" dirty="0">
              <a:latin typeface="+mj-lt"/>
            </a:endParaRPr>
          </a:p>
        </p:txBody>
      </p:sp>
      <p:grpSp>
        <p:nvGrpSpPr>
          <p:cNvPr id="98" name="그룹 97">
            <a:extLst>
              <a:ext uri="{FF2B5EF4-FFF2-40B4-BE49-F238E27FC236}">
                <a16:creationId xmlns:a16="http://schemas.microsoft.com/office/drawing/2014/main" id="{6184D64E-D104-4970-B549-719AF60C50BC}"/>
              </a:ext>
            </a:extLst>
          </p:cNvPr>
          <p:cNvGrpSpPr/>
          <p:nvPr/>
        </p:nvGrpSpPr>
        <p:grpSpPr>
          <a:xfrm>
            <a:off x="5464630" y="6272295"/>
            <a:ext cx="1668270" cy="1899288"/>
            <a:chOff x="13361474" y="630265"/>
            <a:chExt cx="1058927" cy="1285961"/>
          </a:xfrm>
        </p:grpSpPr>
        <p:grpSp>
          <p:nvGrpSpPr>
            <p:cNvPr id="99" name="그룹 98">
              <a:extLst>
                <a:ext uri="{FF2B5EF4-FFF2-40B4-BE49-F238E27FC236}">
                  <a16:creationId xmlns:a16="http://schemas.microsoft.com/office/drawing/2014/main" id="{98D5DDEE-0FA7-40B1-8090-212BC4803987}"/>
                </a:ext>
              </a:extLst>
            </p:cNvPr>
            <p:cNvGrpSpPr/>
            <p:nvPr/>
          </p:nvGrpSpPr>
          <p:grpSpPr>
            <a:xfrm>
              <a:off x="13390347" y="767775"/>
              <a:ext cx="978245" cy="966876"/>
              <a:chOff x="13159356" y="582904"/>
              <a:chExt cx="954277" cy="891770"/>
            </a:xfrm>
          </p:grpSpPr>
          <p:pic>
            <p:nvPicPr>
              <p:cNvPr id="101" name="Picture 4" descr="Free File Icon, Symbol. PNG, SVG Download.">
                <a:extLst>
                  <a:ext uri="{FF2B5EF4-FFF2-40B4-BE49-F238E27FC236}">
                    <a16:creationId xmlns:a16="http://schemas.microsoft.com/office/drawing/2014/main" id="{7EA735C7-2C6A-4C4E-8916-E091087F0C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726" y="582904"/>
                <a:ext cx="672742" cy="672743"/>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7D253450-D8C4-4570-88E2-DBD6638B3B63}"/>
                  </a:ext>
                </a:extLst>
              </p:cNvPr>
              <p:cNvSpPr txBox="1"/>
              <p:nvPr/>
            </p:nvSpPr>
            <p:spPr>
              <a:xfrm>
                <a:off x="13159356" y="1241752"/>
                <a:ext cx="954277" cy="232922"/>
              </a:xfrm>
              <a:prstGeom prst="rect">
                <a:avLst/>
              </a:prstGeom>
              <a:noFill/>
            </p:spPr>
            <p:txBody>
              <a:bodyPr wrap="square" rtlCol="0">
                <a:spAutoFit/>
              </a:bodyPr>
              <a:lstStyle/>
              <a:p>
                <a:pPr algn="ctr"/>
                <a:r>
                  <a:rPr lang="en-US" altLang="ko-KR" b="1" dirty="0">
                    <a:latin typeface="+mj-ea"/>
                    <a:ea typeface="+mj-ea"/>
                  </a:rPr>
                  <a:t>Hello.txt</a:t>
                </a:r>
                <a:endParaRPr lang="ko-KR" altLang="en-US" b="1" dirty="0">
                  <a:latin typeface="+mj-ea"/>
                  <a:ea typeface="+mj-ea"/>
                </a:endParaRPr>
              </a:p>
            </p:txBody>
          </p:sp>
        </p:grpSp>
        <p:sp>
          <p:nvSpPr>
            <p:cNvPr id="100" name="직사각형 99">
              <a:extLst>
                <a:ext uri="{FF2B5EF4-FFF2-40B4-BE49-F238E27FC236}">
                  <a16:creationId xmlns:a16="http://schemas.microsoft.com/office/drawing/2014/main" id="{B58DECCC-0713-4088-B349-490DCBE61D5C}"/>
                </a:ext>
              </a:extLst>
            </p:cNvPr>
            <p:cNvSpPr/>
            <p:nvPr/>
          </p:nvSpPr>
          <p:spPr>
            <a:xfrm>
              <a:off x="13361474" y="630265"/>
              <a:ext cx="1058927" cy="1285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4" name="화살표: 오른쪽 113">
            <a:extLst>
              <a:ext uri="{FF2B5EF4-FFF2-40B4-BE49-F238E27FC236}">
                <a16:creationId xmlns:a16="http://schemas.microsoft.com/office/drawing/2014/main" id="{F8E1DDE4-35BF-4DCD-A14F-01F87CD077D0}"/>
              </a:ext>
            </a:extLst>
          </p:cNvPr>
          <p:cNvSpPr/>
          <p:nvPr/>
        </p:nvSpPr>
        <p:spPr>
          <a:xfrm rot="10800000">
            <a:off x="7458891" y="7376767"/>
            <a:ext cx="5715148" cy="1208993"/>
          </a:xfrm>
          <a:prstGeom prst="rightArrow">
            <a:avLst>
              <a:gd name="adj1" fmla="val 50000"/>
              <a:gd name="adj2" fmla="val 7902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화살표: 오른쪽 116">
            <a:extLst>
              <a:ext uri="{FF2B5EF4-FFF2-40B4-BE49-F238E27FC236}">
                <a16:creationId xmlns:a16="http://schemas.microsoft.com/office/drawing/2014/main" id="{58BB316A-53B3-4C93-A323-50F93A454A02}"/>
              </a:ext>
            </a:extLst>
          </p:cNvPr>
          <p:cNvSpPr/>
          <p:nvPr/>
        </p:nvSpPr>
        <p:spPr>
          <a:xfrm>
            <a:off x="7544543" y="6164712"/>
            <a:ext cx="6223179" cy="1208993"/>
          </a:xfrm>
          <a:prstGeom prst="rightArrow">
            <a:avLst>
              <a:gd name="adj1" fmla="val 50000"/>
              <a:gd name="adj2" fmla="val 7902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9" name="그림 118">
            <a:extLst>
              <a:ext uri="{FF2B5EF4-FFF2-40B4-BE49-F238E27FC236}">
                <a16:creationId xmlns:a16="http://schemas.microsoft.com/office/drawing/2014/main" id="{1C42C870-B5FD-4468-9234-F0034F4B0369}"/>
              </a:ext>
            </a:extLst>
          </p:cNvPr>
          <p:cNvPicPr>
            <a:picLocks noChangeAspect="1"/>
          </p:cNvPicPr>
          <p:nvPr/>
        </p:nvPicPr>
        <p:blipFill rotWithShape="1">
          <a:blip r:embed="rId6"/>
          <a:srcRect l="2791" t="32005" r="92707" b="32880"/>
          <a:stretch/>
        </p:blipFill>
        <p:spPr>
          <a:xfrm>
            <a:off x="9069889" y="6544474"/>
            <a:ext cx="457199" cy="442591"/>
          </a:xfrm>
          <a:prstGeom prst="rect">
            <a:avLst/>
          </a:prstGeom>
        </p:spPr>
      </p:pic>
      <p:pic>
        <p:nvPicPr>
          <p:cNvPr id="120" name="그림 119">
            <a:extLst>
              <a:ext uri="{FF2B5EF4-FFF2-40B4-BE49-F238E27FC236}">
                <a16:creationId xmlns:a16="http://schemas.microsoft.com/office/drawing/2014/main" id="{B143DB8E-8218-4713-8579-85058A54613F}"/>
              </a:ext>
            </a:extLst>
          </p:cNvPr>
          <p:cNvPicPr>
            <a:picLocks noChangeAspect="1"/>
          </p:cNvPicPr>
          <p:nvPr/>
        </p:nvPicPr>
        <p:blipFill rotWithShape="1">
          <a:blip r:embed="rId6"/>
          <a:srcRect l="14734" t="32997" r="80763" b="29405"/>
          <a:stretch/>
        </p:blipFill>
        <p:spPr>
          <a:xfrm>
            <a:off x="9018719" y="7753795"/>
            <a:ext cx="457200" cy="473903"/>
          </a:xfrm>
          <a:prstGeom prst="rect">
            <a:avLst/>
          </a:prstGeom>
        </p:spPr>
      </p:pic>
      <p:sp>
        <p:nvSpPr>
          <p:cNvPr id="10" name="TextBox 9">
            <a:extLst>
              <a:ext uri="{FF2B5EF4-FFF2-40B4-BE49-F238E27FC236}">
                <a16:creationId xmlns:a16="http://schemas.microsoft.com/office/drawing/2014/main" id="{9B4867D5-92D9-4C89-BC0A-72CD35335042}"/>
              </a:ext>
            </a:extLst>
          </p:cNvPr>
          <p:cNvSpPr txBox="1"/>
          <p:nvPr/>
        </p:nvSpPr>
        <p:spPr>
          <a:xfrm>
            <a:off x="9261661" y="6520144"/>
            <a:ext cx="2590370" cy="523220"/>
          </a:xfrm>
          <a:prstGeom prst="rect">
            <a:avLst/>
          </a:prstGeom>
          <a:noFill/>
        </p:spPr>
        <p:txBody>
          <a:bodyPr wrap="square" rtlCol="0">
            <a:spAutoFit/>
          </a:bodyPr>
          <a:lstStyle/>
          <a:p>
            <a:pPr algn="ctr"/>
            <a:r>
              <a:rPr lang="ko-KR" altLang="en-US" sz="2800" b="1" dirty="0">
                <a:latin typeface="12롯데마트드림Medium" panose="02020603020101020101" pitchFamily="18" charset="-127"/>
                <a:ea typeface="12롯데마트드림Medium" panose="02020603020101020101" pitchFamily="18" charset="-127"/>
              </a:rPr>
              <a:t>업로드</a:t>
            </a:r>
          </a:p>
        </p:txBody>
      </p:sp>
      <p:sp>
        <p:nvSpPr>
          <p:cNvPr id="121" name="TextBox 120">
            <a:extLst>
              <a:ext uri="{FF2B5EF4-FFF2-40B4-BE49-F238E27FC236}">
                <a16:creationId xmlns:a16="http://schemas.microsoft.com/office/drawing/2014/main" id="{D0DC21C7-2246-4D64-A573-9992B2EEEBE1}"/>
              </a:ext>
            </a:extLst>
          </p:cNvPr>
          <p:cNvSpPr txBox="1"/>
          <p:nvPr/>
        </p:nvSpPr>
        <p:spPr>
          <a:xfrm>
            <a:off x="9261661" y="7729137"/>
            <a:ext cx="2590370" cy="523220"/>
          </a:xfrm>
          <a:prstGeom prst="rect">
            <a:avLst/>
          </a:prstGeom>
          <a:noFill/>
        </p:spPr>
        <p:txBody>
          <a:bodyPr wrap="square" rtlCol="0">
            <a:spAutoFit/>
          </a:bodyPr>
          <a:lstStyle/>
          <a:p>
            <a:pPr algn="ctr"/>
            <a:r>
              <a:rPr lang="ko-KR" altLang="en-US" sz="2800" b="1" dirty="0">
                <a:latin typeface="12롯데마트드림Medium" panose="02020603020101020101" pitchFamily="18" charset="-127"/>
                <a:ea typeface="12롯데마트드림Medium" panose="02020603020101020101" pitchFamily="18" charset="-127"/>
              </a:rPr>
              <a:t>다운로드</a:t>
            </a:r>
          </a:p>
        </p:txBody>
      </p:sp>
    </p:spTree>
    <p:extLst>
      <p:ext uri="{BB962C8B-B14F-4D97-AF65-F5344CB8AC3E}">
        <p14:creationId xmlns:p14="http://schemas.microsoft.com/office/powerpoint/2010/main" val="2278082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1403903" y="5081091"/>
            <a:ext cx="18359917" cy="923330"/>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Graph</a:t>
            </a:r>
            <a:r>
              <a:rPr lang="ko-KR" altLang="en-US" sz="5400" b="1" dirty="0">
                <a:latin typeface="CookieRun Black" panose="020B0600000101010101" pitchFamily="50" charset="-127"/>
                <a:ea typeface="CookieRun Black" panose="020B0600000101010101" pitchFamily="50" charset="-127"/>
              </a:rPr>
              <a:t>로 안 나타낸다면 어떻게 될까</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sp>
        <p:nvSpPr>
          <p:cNvPr id="3" name="TextBox 2">
            <a:extLst>
              <a:ext uri="{FF2B5EF4-FFF2-40B4-BE49-F238E27FC236}">
                <a16:creationId xmlns:a16="http://schemas.microsoft.com/office/drawing/2014/main" id="{128CB2D5-373F-4758-A1B6-E4F84A9E0564}"/>
              </a:ext>
            </a:extLst>
          </p:cNvPr>
          <p:cNvSpPr txBox="1"/>
          <p:nvPr/>
        </p:nvSpPr>
        <p:spPr>
          <a:xfrm>
            <a:off x="5790035" y="6807199"/>
            <a:ext cx="9179032" cy="707886"/>
          </a:xfrm>
          <a:prstGeom prst="rect">
            <a:avLst/>
          </a:prstGeom>
          <a:noFill/>
        </p:spPr>
        <p:txBody>
          <a:bodyPr wrap="square" rtlCol="0">
            <a:spAutoFit/>
          </a:bodyPr>
          <a:lstStyle/>
          <a:p>
            <a:pPr algn="ctr"/>
            <a:r>
              <a:rPr lang="en-US" altLang="ko-KR" sz="4000" dirty="0">
                <a:solidFill>
                  <a:schemeClr val="bg1">
                    <a:lumMod val="50000"/>
                  </a:schemeClr>
                </a:solidFill>
                <a:latin typeface="12롯데마트드림Bold" panose="02020603020101020101" pitchFamily="18" charset="-127"/>
                <a:ea typeface="12롯데마트드림Bold" panose="02020603020101020101" pitchFamily="18" charset="-127"/>
              </a:rPr>
              <a:t>commit</a:t>
            </a:r>
            <a:r>
              <a:rPr lang="ko-KR" altLang="en-US" sz="4000" dirty="0">
                <a:solidFill>
                  <a:schemeClr val="bg1">
                    <a:lumMod val="50000"/>
                  </a:schemeClr>
                </a:solidFill>
                <a:latin typeface="12롯데마트드림Bold" panose="02020603020101020101" pitchFamily="18" charset="-127"/>
                <a:ea typeface="12롯데마트드림Bold" panose="02020603020101020101" pitchFamily="18" charset="-127"/>
              </a:rPr>
              <a:t>된 로그 정보를 보고 파악</a:t>
            </a:r>
          </a:p>
        </p:txBody>
      </p:sp>
    </p:spTree>
    <p:extLst>
      <p:ext uri="{BB962C8B-B14F-4D97-AF65-F5344CB8AC3E}">
        <p14:creationId xmlns:p14="http://schemas.microsoft.com/office/powerpoint/2010/main" val="1923397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756063" cy="953122"/>
          </a:xfrm>
          <a:prstGeom prst="rect">
            <a:avLst/>
          </a:prstGeom>
          <a:noFill/>
        </p:spPr>
        <p:txBody>
          <a:bodyPr wrap="square" rtlCol="0">
            <a:spAutoFit/>
          </a:bodyPr>
          <a:lstStyle/>
          <a:p>
            <a:pPr algn="ctr"/>
            <a:r>
              <a:rPr lang="en-US" altLang="ko-KR" sz="5400" b="1" dirty="0">
                <a:latin typeface="CookieRun Black" panose="020B0600000101010101" pitchFamily="50" charset="-127"/>
                <a:ea typeface="CookieRun Black" panose="020B0600000101010101" pitchFamily="50" charset="-127"/>
              </a:rPr>
              <a:t>Graph</a:t>
            </a:r>
            <a:r>
              <a:rPr lang="ko-KR" altLang="en-US" sz="5400" b="1" dirty="0">
                <a:latin typeface="CookieRun Black" panose="020B0600000101010101" pitchFamily="50" charset="-127"/>
                <a:ea typeface="CookieRun Black" panose="020B0600000101010101" pitchFamily="50" charset="-127"/>
              </a:rPr>
              <a:t>로 안 나타내면</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sp>
        <p:nvSpPr>
          <p:cNvPr id="12" name="화살표: 아래쪽 11">
            <a:extLst>
              <a:ext uri="{FF2B5EF4-FFF2-40B4-BE49-F238E27FC236}">
                <a16:creationId xmlns:a16="http://schemas.microsoft.com/office/drawing/2014/main" id="{6EB30FE7-9B18-4063-B61F-EA05F935C816}"/>
              </a:ext>
            </a:extLst>
          </p:cNvPr>
          <p:cNvSpPr/>
          <p:nvPr/>
        </p:nvSpPr>
        <p:spPr>
          <a:xfrm>
            <a:off x="631086" y="3182571"/>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27A0548-B23A-4DC2-8DBD-699C16A86B61}"/>
              </a:ext>
            </a:extLst>
          </p:cNvPr>
          <p:cNvSpPr txBox="1"/>
          <p:nvPr/>
        </p:nvSpPr>
        <p:spPr>
          <a:xfrm>
            <a:off x="-190507" y="5756475"/>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21" name="직사각형 20">
            <a:extLst>
              <a:ext uri="{FF2B5EF4-FFF2-40B4-BE49-F238E27FC236}">
                <a16:creationId xmlns:a16="http://schemas.microsoft.com/office/drawing/2014/main" id="{6602B89F-6CB1-4981-BA7E-99D0BC7DEDB6}"/>
              </a:ext>
            </a:extLst>
          </p:cNvPr>
          <p:cNvSpPr/>
          <p:nvPr/>
        </p:nvSpPr>
        <p:spPr>
          <a:xfrm>
            <a:off x="1220170" y="1715289"/>
            <a:ext cx="12919163" cy="584775"/>
          </a:xfrm>
          <a:prstGeom prst="rect">
            <a:avLst/>
          </a:prstGeom>
        </p:spPr>
        <p:txBody>
          <a:bodyPr wrap="square">
            <a:spAutoFit/>
          </a:bodyPr>
          <a:lstStyle/>
          <a:p>
            <a:pPr algn="ctr"/>
            <a:r>
              <a:rPr lang="en-US" altLang="ko-KR" sz="3200" b="1" dirty="0">
                <a:latin typeface="12롯데마트드림Medium" panose="02020603020101020101" pitchFamily="18" charset="-127"/>
                <a:ea typeface="12롯데마트드림Medium" panose="02020603020101020101" pitchFamily="18" charset="-127"/>
              </a:rPr>
              <a:t>VS</a:t>
            </a:r>
            <a:r>
              <a:rPr lang="ko-KR" altLang="en-US" sz="3200" b="1" dirty="0">
                <a:latin typeface="12롯데마트드림Medium" panose="02020603020101020101" pitchFamily="18" charset="-127"/>
                <a:ea typeface="12롯데마트드림Medium" panose="02020603020101020101" pitchFamily="18" charset="-127"/>
              </a:rPr>
              <a:t> </a:t>
            </a:r>
            <a:r>
              <a:rPr lang="en-US" altLang="ko-KR" sz="3200" b="1" dirty="0">
                <a:latin typeface="12롯데마트드림Medium" panose="02020603020101020101" pitchFamily="18" charset="-127"/>
                <a:ea typeface="12롯데마트드림Medium" panose="02020603020101020101" pitchFamily="18" charset="-127"/>
              </a:rPr>
              <a:t>code</a:t>
            </a:r>
            <a:r>
              <a:rPr lang="ko-KR" altLang="en-US" sz="3200" b="1" dirty="0">
                <a:latin typeface="12롯데마트드림Medium" panose="02020603020101020101" pitchFamily="18" charset="-127"/>
                <a:ea typeface="12롯데마트드림Medium" panose="02020603020101020101" pitchFamily="18" charset="-127"/>
              </a:rPr>
              <a:t> 창에서 </a:t>
            </a:r>
            <a:r>
              <a:rPr lang="en-US" altLang="ko-KR" sz="3200" b="1" dirty="0">
                <a:latin typeface="12롯데마트드림Medium" panose="02020603020101020101" pitchFamily="18" charset="-127"/>
                <a:ea typeface="12롯데마트드림Medium" panose="02020603020101020101" pitchFamily="18" charset="-127"/>
              </a:rPr>
              <a:t>TERMINAL</a:t>
            </a:r>
            <a:r>
              <a:rPr lang="ko-KR" altLang="en-US" sz="3200" b="1" dirty="0">
                <a:latin typeface="12롯데마트드림Medium" panose="02020603020101020101" pitchFamily="18" charset="-127"/>
                <a:ea typeface="12롯데마트드림Medium" panose="02020603020101020101" pitchFamily="18" charset="-127"/>
              </a:rPr>
              <a:t>을 열어서 </a:t>
            </a:r>
            <a:r>
              <a:rPr lang="en-US" altLang="ko-KR" sz="3200" b="1" dirty="0">
                <a:latin typeface="12롯데마트드림Medium" panose="02020603020101020101" pitchFamily="18" charset="-127"/>
                <a:ea typeface="12롯데마트드림Medium" panose="02020603020101020101" pitchFamily="18" charset="-127"/>
              </a:rPr>
              <a:t>git log</a:t>
            </a:r>
            <a:r>
              <a:rPr lang="ko-KR" altLang="en-US" sz="3200" b="1" dirty="0">
                <a:latin typeface="12롯데마트드림Medium" panose="02020603020101020101" pitchFamily="18" charset="-127"/>
                <a:ea typeface="12롯데마트드림Medium" panose="02020603020101020101" pitchFamily="18" charset="-127"/>
              </a:rPr>
              <a:t>를 입력 후 </a:t>
            </a:r>
            <a:r>
              <a:rPr lang="en-US" altLang="ko-KR" sz="3200" b="1" dirty="0">
                <a:latin typeface="12롯데마트드림Medium" panose="02020603020101020101" pitchFamily="18" charset="-127"/>
                <a:ea typeface="12롯데마트드림Medium" panose="02020603020101020101" pitchFamily="18" charset="-127"/>
              </a:rPr>
              <a:t>Enter </a:t>
            </a:r>
            <a:r>
              <a:rPr lang="ko-KR" altLang="en-US" sz="3200" b="1" dirty="0">
                <a:latin typeface="12롯데마트드림Medium" panose="02020603020101020101" pitchFamily="18" charset="-127"/>
                <a:ea typeface="12롯데마트드림Medium" panose="02020603020101020101" pitchFamily="18" charset="-127"/>
              </a:rPr>
              <a:t>후 실행 결과 </a:t>
            </a:r>
          </a:p>
        </p:txBody>
      </p:sp>
      <p:pic>
        <p:nvPicPr>
          <p:cNvPr id="3" name="그림 2">
            <a:extLst>
              <a:ext uri="{FF2B5EF4-FFF2-40B4-BE49-F238E27FC236}">
                <a16:creationId xmlns:a16="http://schemas.microsoft.com/office/drawing/2014/main" id="{619ED185-CD78-40C8-85AE-B14F3CBE37CF}"/>
              </a:ext>
            </a:extLst>
          </p:cNvPr>
          <p:cNvPicPr>
            <a:picLocks noChangeAspect="1"/>
          </p:cNvPicPr>
          <p:nvPr/>
        </p:nvPicPr>
        <p:blipFill rotWithShape="1">
          <a:blip r:embed="rId3"/>
          <a:srcRect t="1" b="19934"/>
          <a:stretch/>
        </p:blipFill>
        <p:spPr>
          <a:xfrm>
            <a:off x="2808975" y="2945214"/>
            <a:ext cx="10218622" cy="7302721"/>
          </a:xfrm>
          <a:prstGeom prst="rect">
            <a:avLst/>
          </a:prstGeom>
        </p:spPr>
      </p:pic>
      <p:sp>
        <p:nvSpPr>
          <p:cNvPr id="6" name="직사각형 5">
            <a:extLst>
              <a:ext uri="{FF2B5EF4-FFF2-40B4-BE49-F238E27FC236}">
                <a16:creationId xmlns:a16="http://schemas.microsoft.com/office/drawing/2014/main" id="{E746C5D4-0594-4496-B965-F0DA4F349E9F}"/>
              </a:ext>
            </a:extLst>
          </p:cNvPr>
          <p:cNvSpPr/>
          <p:nvPr/>
        </p:nvSpPr>
        <p:spPr>
          <a:xfrm>
            <a:off x="5729330" y="4097867"/>
            <a:ext cx="5977467" cy="615006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9F07AA93-B3ED-49BB-BA13-2C5A63410282}"/>
              </a:ext>
            </a:extLst>
          </p:cNvPr>
          <p:cNvCxnSpPr>
            <a:cxnSpLocks/>
          </p:cNvCxnSpPr>
          <p:nvPr/>
        </p:nvCxnSpPr>
        <p:spPr>
          <a:xfrm flipV="1">
            <a:off x="11706797" y="5621867"/>
            <a:ext cx="1653603" cy="49106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F47905-2F15-4FA4-AC3A-96BEC4E1F17F}"/>
              </a:ext>
            </a:extLst>
          </p:cNvPr>
          <p:cNvSpPr txBox="1"/>
          <p:nvPr/>
        </p:nvSpPr>
        <p:spPr>
          <a:xfrm>
            <a:off x="13475685" y="5191778"/>
            <a:ext cx="7349067" cy="2253053"/>
          </a:xfrm>
          <a:prstGeom prst="rect">
            <a:avLst/>
          </a:prstGeom>
          <a:noFill/>
        </p:spPr>
        <p:txBody>
          <a:bodyPr wrap="square" rtlCol="0">
            <a:spAutoFit/>
          </a:bodyPr>
          <a:lstStyle/>
          <a:p>
            <a:r>
              <a:rPr lang="en-US" altLang="ko-KR" sz="2800" dirty="0">
                <a:latin typeface="12롯데마트드림Medium" panose="02020603020101020101" pitchFamily="18" charset="-127"/>
                <a:ea typeface="12롯데마트드림Medium" panose="02020603020101020101" pitchFamily="18" charset="-127"/>
              </a:rPr>
              <a:t>Commit</a:t>
            </a:r>
            <a:r>
              <a:rPr lang="ko-KR" altLang="en-US" sz="2800" dirty="0">
                <a:latin typeface="12롯데마트드림Medium" panose="02020603020101020101" pitchFamily="18" charset="-127"/>
                <a:ea typeface="12롯데마트드림Medium" panose="02020603020101020101" pitchFamily="18" charset="-127"/>
              </a:rPr>
              <a:t>된 기록들을 로그 형태로 살펴볼 수 있다</a:t>
            </a:r>
            <a:endParaRPr lang="en-US" altLang="ko-KR" sz="2800" dirty="0">
              <a:latin typeface="12롯데마트드림Medium" panose="02020603020101020101" pitchFamily="18" charset="-127"/>
              <a:ea typeface="12롯데마트드림Medium" panose="02020603020101020101" pitchFamily="18" charset="-127"/>
            </a:endParaRPr>
          </a:p>
          <a:p>
            <a:endParaRPr lang="en-US" altLang="ko-KR" sz="2000" dirty="0">
              <a:latin typeface="12롯데마트드림Medium" panose="02020603020101020101" pitchFamily="18" charset="-127"/>
              <a:ea typeface="12롯데마트드림Medium" panose="02020603020101020101" pitchFamily="18" charset="-127"/>
            </a:endParaRPr>
          </a:p>
          <a:p>
            <a:endParaRPr lang="en-US" altLang="ko-KR" sz="2000" dirty="0">
              <a:latin typeface="12롯데마트드림Medium" panose="02020603020101020101" pitchFamily="18" charset="-127"/>
              <a:ea typeface="12롯데마트드림Medium" panose="02020603020101020101" pitchFamily="18" charset="-127"/>
            </a:endParaRPr>
          </a:p>
          <a:p>
            <a:pPr>
              <a:lnSpc>
                <a:spcPct val="150000"/>
              </a:lnSpc>
            </a:pPr>
            <a:r>
              <a:rPr lang="ko-KR" altLang="en-US" sz="2800" dirty="0">
                <a:solidFill>
                  <a:schemeClr val="tx1">
                    <a:lumMod val="95000"/>
                    <a:lumOff val="5000"/>
                  </a:schemeClr>
                </a:solidFill>
                <a:latin typeface="12롯데마트드림Medium" panose="02020603020101020101" pitchFamily="18" charset="-127"/>
                <a:ea typeface="12롯데마트드림Medium" panose="02020603020101020101" pitchFamily="18" charset="-127"/>
              </a:rPr>
              <a:t>단점 </a:t>
            </a:r>
            <a:r>
              <a:rPr lang="en-US" altLang="ko-KR" sz="2800" dirty="0">
                <a:solidFill>
                  <a:schemeClr val="bg1">
                    <a:lumMod val="50000"/>
                  </a:schemeClr>
                </a:solidFill>
                <a:latin typeface="12롯데마트드림Medium" panose="02020603020101020101" pitchFamily="18" charset="-127"/>
                <a:ea typeface="12롯데마트드림Medium" panose="02020603020101020101" pitchFamily="18" charset="-127"/>
              </a:rPr>
              <a:t>:</a:t>
            </a:r>
          </a:p>
          <a:p>
            <a:pPr marL="285750" indent="-285750">
              <a:lnSpc>
                <a:spcPct val="150000"/>
              </a:lnSpc>
              <a:buFont typeface="Arial" panose="020B0604020202020204" pitchFamily="34" charset="0"/>
              <a:buChar char="•"/>
            </a:pPr>
            <a:r>
              <a:rPr lang="ko-KR" altLang="en-US" sz="2400" dirty="0">
                <a:solidFill>
                  <a:schemeClr val="bg1">
                    <a:lumMod val="50000"/>
                  </a:schemeClr>
                </a:solidFill>
                <a:latin typeface="12롯데마트드림Medium" panose="02020603020101020101" pitchFamily="18" charset="-127"/>
                <a:ea typeface="12롯데마트드림Medium" panose="02020603020101020101" pitchFamily="18" charset="-127"/>
              </a:rPr>
              <a:t>그래프처럼 한 눈에 원격 저장소 정보를 파악하지 못한다</a:t>
            </a:r>
          </a:p>
        </p:txBody>
      </p:sp>
    </p:spTree>
    <p:extLst>
      <p:ext uri="{BB962C8B-B14F-4D97-AF65-F5344CB8AC3E}">
        <p14:creationId xmlns:p14="http://schemas.microsoft.com/office/powerpoint/2010/main" val="4094557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1403903" y="5081091"/>
            <a:ext cx="18359917"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그럼 터미널에서 </a:t>
            </a:r>
            <a:r>
              <a:rPr lang="en-US" altLang="ko-KR" sz="5400" b="1" dirty="0">
                <a:latin typeface="CookieRun Black" panose="020B0600000101010101" pitchFamily="50" charset="-127"/>
                <a:ea typeface="CookieRun Black" panose="020B0600000101010101" pitchFamily="50" charset="-127"/>
              </a:rPr>
              <a:t>Graph</a:t>
            </a:r>
            <a:r>
              <a:rPr lang="ko-KR" altLang="en-US" sz="5400" b="1" dirty="0">
                <a:latin typeface="CookieRun Black" panose="020B0600000101010101" pitchFamily="50" charset="-127"/>
                <a:ea typeface="CookieRun Black" panose="020B0600000101010101" pitchFamily="50" charset="-127"/>
              </a:rPr>
              <a:t>를 못 보는 걸까</a:t>
            </a:r>
            <a:r>
              <a:rPr lang="en-US" altLang="ko-KR" sz="5400" b="1" dirty="0">
                <a:latin typeface="CookieRun Black" panose="020B0600000101010101" pitchFamily="50" charset="-127"/>
                <a:ea typeface="CookieRun Black" panose="020B0600000101010101" pitchFamily="50" charset="-127"/>
              </a:rPr>
              <a:t>?</a:t>
            </a:r>
            <a:endParaRPr lang="ko-KR" altLang="en-US" sz="5400" b="1" dirty="0">
              <a:latin typeface="CookieRun Black" panose="020B0600000101010101" pitchFamily="50" charset="-127"/>
              <a:ea typeface="CookieRun Black" panose="020B0600000101010101" pitchFamily="50" charset="-127"/>
            </a:endParaRPr>
          </a:p>
        </p:txBody>
      </p:sp>
      <p:sp>
        <p:nvSpPr>
          <p:cNvPr id="3" name="TextBox 2">
            <a:extLst>
              <a:ext uri="{FF2B5EF4-FFF2-40B4-BE49-F238E27FC236}">
                <a16:creationId xmlns:a16="http://schemas.microsoft.com/office/drawing/2014/main" id="{128CB2D5-373F-4758-A1B6-E4F84A9E0564}"/>
              </a:ext>
            </a:extLst>
          </p:cNvPr>
          <p:cNvSpPr txBox="1"/>
          <p:nvPr/>
        </p:nvSpPr>
        <p:spPr>
          <a:xfrm>
            <a:off x="5790035" y="6807199"/>
            <a:ext cx="9179032" cy="707886"/>
          </a:xfrm>
          <a:prstGeom prst="rect">
            <a:avLst/>
          </a:prstGeom>
          <a:noFill/>
        </p:spPr>
        <p:txBody>
          <a:bodyPr wrap="square" rtlCol="0">
            <a:spAutoFit/>
          </a:bodyPr>
          <a:lstStyle/>
          <a:p>
            <a:pPr algn="ctr"/>
            <a:r>
              <a:rPr lang="ko-KR" altLang="en-US" sz="4000" dirty="0">
                <a:solidFill>
                  <a:schemeClr val="bg1">
                    <a:lumMod val="50000"/>
                  </a:schemeClr>
                </a:solidFill>
                <a:latin typeface="12롯데마트드림Bold" panose="02020603020101020101" pitchFamily="18" charset="-127"/>
                <a:ea typeface="12롯데마트드림Bold" panose="02020603020101020101" pitchFamily="18" charset="-127"/>
              </a:rPr>
              <a:t>아니</a:t>
            </a:r>
            <a:r>
              <a:rPr lang="en-US" altLang="ko-KR" sz="4000" dirty="0">
                <a:solidFill>
                  <a:schemeClr val="bg1">
                    <a:lumMod val="50000"/>
                  </a:schemeClr>
                </a:solidFill>
                <a:latin typeface="12롯데마트드림Bold" panose="02020603020101020101" pitchFamily="18" charset="-127"/>
                <a:ea typeface="12롯데마트드림Bold" panose="02020603020101020101" pitchFamily="18" charset="-127"/>
              </a:rPr>
              <a:t>, </a:t>
            </a:r>
            <a:r>
              <a:rPr lang="ko-KR" altLang="en-US" sz="4000" dirty="0">
                <a:solidFill>
                  <a:schemeClr val="bg1">
                    <a:lumMod val="50000"/>
                  </a:schemeClr>
                </a:solidFill>
                <a:latin typeface="12롯데마트드림Bold" panose="02020603020101020101" pitchFamily="18" charset="-127"/>
                <a:ea typeface="12롯데마트드림Bold" panose="02020603020101020101" pitchFamily="18" charset="-127"/>
              </a:rPr>
              <a:t>볼 수 있어</a:t>
            </a:r>
          </a:p>
        </p:txBody>
      </p:sp>
    </p:spTree>
    <p:extLst>
      <p:ext uri="{BB962C8B-B14F-4D97-AF65-F5344CB8AC3E}">
        <p14:creationId xmlns:p14="http://schemas.microsoft.com/office/powerpoint/2010/main" val="317357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1E00DD8-A4F9-485F-83F3-B89C02CA1DAA}"/>
              </a:ext>
            </a:extLst>
          </p:cNvPr>
          <p:cNvPicPr>
            <a:picLocks noChangeAspect="1"/>
          </p:cNvPicPr>
          <p:nvPr/>
        </p:nvPicPr>
        <p:blipFill rotWithShape="1">
          <a:blip r:embed="rId3"/>
          <a:srcRect r="19433" b="18968"/>
          <a:stretch/>
        </p:blipFill>
        <p:spPr>
          <a:xfrm>
            <a:off x="2834372" y="2995379"/>
            <a:ext cx="10218623" cy="7302721"/>
          </a:xfrm>
          <a:prstGeom prst="rect">
            <a:avLst/>
          </a:prstGeom>
        </p:spPr>
      </p:pic>
      <p:sp>
        <p:nvSpPr>
          <p:cNvPr id="4" name="TextBox 3">
            <a:extLst>
              <a:ext uri="{FF2B5EF4-FFF2-40B4-BE49-F238E27FC236}">
                <a16:creationId xmlns:a16="http://schemas.microsoft.com/office/drawing/2014/main" id="{792D9CA1-B750-45F9-B66C-0212D2172F4A}"/>
              </a:ext>
            </a:extLst>
          </p:cNvPr>
          <p:cNvSpPr txBox="1"/>
          <p:nvPr/>
        </p:nvSpPr>
        <p:spPr>
          <a:xfrm>
            <a:off x="355004" y="570878"/>
            <a:ext cx="7756063" cy="953122"/>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터미널에서 </a:t>
            </a:r>
            <a:r>
              <a:rPr lang="en-US" altLang="ko-KR" sz="5400" b="1" dirty="0">
                <a:latin typeface="CookieRun Black" panose="020B0600000101010101" pitchFamily="50" charset="-127"/>
                <a:ea typeface="CookieRun Black" panose="020B0600000101010101" pitchFamily="50" charset="-127"/>
              </a:rPr>
              <a:t>Graph </a:t>
            </a:r>
            <a:r>
              <a:rPr lang="ko-KR" altLang="en-US" sz="5400" b="1" dirty="0">
                <a:latin typeface="CookieRun Black" panose="020B0600000101010101" pitchFamily="50" charset="-127"/>
                <a:ea typeface="CookieRun Black" panose="020B0600000101010101" pitchFamily="50" charset="-127"/>
              </a:rPr>
              <a:t>보기</a:t>
            </a:r>
          </a:p>
        </p:txBody>
      </p:sp>
      <p:sp>
        <p:nvSpPr>
          <p:cNvPr id="12" name="화살표: 아래쪽 11">
            <a:extLst>
              <a:ext uri="{FF2B5EF4-FFF2-40B4-BE49-F238E27FC236}">
                <a16:creationId xmlns:a16="http://schemas.microsoft.com/office/drawing/2014/main" id="{6EB30FE7-9B18-4063-B61F-EA05F935C816}"/>
              </a:ext>
            </a:extLst>
          </p:cNvPr>
          <p:cNvSpPr/>
          <p:nvPr/>
        </p:nvSpPr>
        <p:spPr>
          <a:xfrm>
            <a:off x="631086" y="3182571"/>
            <a:ext cx="1178169" cy="6928338"/>
          </a:xfrm>
          <a:prstGeom prst="downArrow">
            <a:avLst>
              <a:gd name="adj1" fmla="val 50000"/>
              <a:gd name="adj2" fmla="val 98988"/>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27A0548-B23A-4DC2-8DBD-699C16A86B61}"/>
              </a:ext>
            </a:extLst>
          </p:cNvPr>
          <p:cNvSpPr txBox="1"/>
          <p:nvPr/>
        </p:nvSpPr>
        <p:spPr>
          <a:xfrm>
            <a:off x="-190507" y="5756475"/>
            <a:ext cx="2866292" cy="584775"/>
          </a:xfrm>
          <a:prstGeom prst="rect">
            <a:avLst/>
          </a:prstGeom>
          <a:noFill/>
        </p:spPr>
        <p:txBody>
          <a:bodyPr wrap="square" rtlCol="0">
            <a:spAutoFit/>
          </a:bodyPr>
          <a:lstStyle/>
          <a:p>
            <a:pPr algn="ctr"/>
            <a:r>
              <a:rPr lang="en-US" altLang="ko-KR" sz="3200" b="1" dirty="0"/>
              <a:t>FLOW</a:t>
            </a:r>
            <a:endParaRPr lang="ko-KR" altLang="en-US" sz="3200" b="1" dirty="0"/>
          </a:p>
        </p:txBody>
      </p:sp>
      <p:sp>
        <p:nvSpPr>
          <p:cNvPr id="21" name="직사각형 20">
            <a:extLst>
              <a:ext uri="{FF2B5EF4-FFF2-40B4-BE49-F238E27FC236}">
                <a16:creationId xmlns:a16="http://schemas.microsoft.com/office/drawing/2014/main" id="{6602B89F-6CB1-4981-BA7E-99D0BC7DEDB6}"/>
              </a:ext>
            </a:extLst>
          </p:cNvPr>
          <p:cNvSpPr/>
          <p:nvPr/>
        </p:nvSpPr>
        <p:spPr>
          <a:xfrm>
            <a:off x="1220170" y="1715289"/>
            <a:ext cx="15896756" cy="584775"/>
          </a:xfrm>
          <a:prstGeom prst="rect">
            <a:avLst/>
          </a:prstGeom>
        </p:spPr>
        <p:txBody>
          <a:bodyPr wrap="square">
            <a:spAutoFit/>
          </a:bodyPr>
          <a:lstStyle/>
          <a:p>
            <a:pPr algn="ctr"/>
            <a:r>
              <a:rPr lang="en-US" altLang="ko-KR" sz="3200" b="1" dirty="0">
                <a:latin typeface="12롯데마트드림Medium" panose="02020603020101020101" pitchFamily="18" charset="-127"/>
                <a:ea typeface="12롯데마트드림Medium" panose="02020603020101020101" pitchFamily="18" charset="-127"/>
              </a:rPr>
              <a:t>VS</a:t>
            </a:r>
            <a:r>
              <a:rPr lang="ko-KR" altLang="en-US" sz="3200" b="1" dirty="0">
                <a:latin typeface="12롯데마트드림Medium" panose="02020603020101020101" pitchFamily="18" charset="-127"/>
                <a:ea typeface="12롯데마트드림Medium" panose="02020603020101020101" pitchFamily="18" charset="-127"/>
              </a:rPr>
              <a:t> </a:t>
            </a:r>
            <a:r>
              <a:rPr lang="en-US" altLang="ko-KR" sz="3200" b="1" dirty="0">
                <a:latin typeface="12롯데마트드림Medium" panose="02020603020101020101" pitchFamily="18" charset="-127"/>
                <a:ea typeface="12롯데마트드림Medium" panose="02020603020101020101" pitchFamily="18" charset="-127"/>
              </a:rPr>
              <a:t>code</a:t>
            </a:r>
            <a:r>
              <a:rPr lang="ko-KR" altLang="en-US" sz="3200" b="1" dirty="0">
                <a:latin typeface="12롯데마트드림Medium" panose="02020603020101020101" pitchFamily="18" charset="-127"/>
                <a:ea typeface="12롯데마트드림Medium" panose="02020603020101020101" pitchFamily="18" charset="-127"/>
              </a:rPr>
              <a:t> 창에서 </a:t>
            </a:r>
            <a:r>
              <a:rPr lang="en-US" altLang="ko-KR" sz="3200" b="1" dirty="0">
                <a:latin typeface="12롯데마트드림Medium" panose="02020603020101020101" pitchFamily="18" charset="-127"/>
                <a:ea typeface="12롯데마트드림Medium" panose="02020603020101020101" pitchFamily="18" charset="-127"/>
              </a:rPr>
              <a:t>TERMINAL</a:t>
            </a:r>
            <a:r>
              <a:rPr lang="ko-KR" altLang="en-US" sz="3200" b="1" dirty="0">
                <a:latin typeface="12롯데마트드림Medium" panose="02020603020101020101" pitchFamily="18" charset="-127"/>
                <a:ea typeface="12롯데마트드림Medium" panose="02020603020101020101" pitchFamily="18" charset="-127"/>
              </a:rPr>
              <a:t>을 열어서 </a:t>
            </a:r>
            <a:r>
              <a:rPr lang="en-US" altLang="ko-KR" sz="3200" b="1" dirty="0">
                <a:latin typeface="12롯데마트드림Medium" panose="02020603020101020101" pitchFamily="18" charset="-127"/>
                <a:ea typeface="12롯데마트드림Medium" panose="02020603020101020101" pitchFamily="18" charset="-127"/>
              </a:rPr>
              <a:t>git log –online --graph</a:t>
            </a:r>
            <a:r>
              <a:rPr lang="ko-KR" altLang="en-US" sz="3200" b="1" dirty="0">
                <a:latin typeface="12롯데마트드림Medium" panose="02020603020101020101" pitchFamily="18" charset="-127"/>
                <a:ea typeface="12롯데마트드림Medium" panose="02020603020101020101" pitchFamily="18" charset="-127"/>
              </a:rPr>
              <a:t>를 입력 후 </a:t>
            </a:r>
            <a:r>
              <a:rPr lang="en-US" altLang="ko-KR" sz="3200" b="1" dirty="0">
                <a:latin typeface="12롯데마트드림Medium" panose="02020603020101020101" pitchFamily="18" charset="-127"/>
                <a:ea typeface="12롯데마트드림Medium" panose="02020603020101020101" pitchFamily="18" charset="-127"/>
              </a:rPr>
              <a:t>Enter </a:t>
            </a:r>
            <a:r>
              <a:rPr lang="ko-KR" altLang="en-US" sz="3200" b="1" dirty="0">
                <a:latin typeface="12롯데마트드림Medium" panose="02020603020101020101" pitchFamily="18" charset="-127"/>
                <a:ea typeface="12롯데마트드림Medium" panose="02020603020101020101" pitchFamily="18" charset="-127"/>
              </a:rPr>
              <a:t>후 실행 결과 </a:t>
            </a:r>
          </a:p>
        </p:txBody>
      </p:sp>
      <p:sp>
        <p:nvSpPr>
          <p:cNvPr id="6" name="직사각형 5">
            <a:extLst>
              <a:ext uri="{FF2B5EF4-FFF2-40B4-BE49-F238E27FC236}">
                <a16:creationId xmlns:a16="http://schemas.microsoft.com/office/drawing/2014/main" id="{E746C5D4-0594-4496-B965-F0DA4F349E9F}"/>
              </a:ext>
            </a:extLst>
          </p:cNvPr>
          <p:cNvSpPr/>
          <p:nvPr/>
        </p:nvSpPr>
        <p:spPr>
          <a:xfrm>
            <a:off x="5729330" y="4097867"/>
            <a:ext cx="5977467" cy="615006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a:extLst>
              <a:ext uri="{FF2B5EF4-FFF2-40B4-BE49-F238E27FC236}">
                <a16:creationId xmlns:a16="http://schemas.microsoft.com/office/drawing/2014/main" id="{9F07AA93-B3ED-49BB-BA13-2C5A63410282}"/>
              </a:ext>
            </a:extLst>
          </p:cNvPr>
          <p:cNvCxnSpPr>
            <a:cxnSpLocks/>
          </p:cNvCxnSpPr>
          <p:nvPr/>
        </p:nvCxnSpPr>
        <p:spPr>
          <a:xfrm flipV="1">
            <a:off x="11706797" y="5621867"/>
            <a:ext cx="1653603" cy="49106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F47905-2F15-4FA4-AC3A-96BEC4E1F17F}"/>
              </a:ext>
            </a:extLst>
          </p:cNvPr>
          <p:cNvSpPr txBox="1"/>
          <p:nvPr/>
        </p:nvSpPr>
        <p:spPr>
          <a:xfrm>
            <a:off x="13475685" y="5191778"/>
            <a:ext cx="7349067" cy="2253053"/>
          </a:xfrm>
          <a:prstGeom prst="rect">
            <a:avLst/>
          </a:prstGeom>
          <a:noFill/>
        </p:spPr>
        <p:txBody>
          <a:bodyPr wrap="square" rtlCol="0">
            <a:spAutoFit/>
          </a:bodyPr>
          <a:lstStyle/>
          <a:p>
            <a:r>
              <a:rPr lang="ko-KR" altLang="en-US" sz="2800" dirty="0">
                <a:latin typeface="12롯데마트드림Medium" panose="02020603020101020101" pitchFamily="18" charset="-127"/>
                <a:ea typeface="12롯데마트드림Medium" panose="02020603020101020101" pitchFamily="18" charset="-127"/>
              </a:rPr>
              <a:t>로그 형태의 기록들을 그래프로 살펴볼 수 있다</a:t>
            </a:r>
            <a:endParaRPr lang="en-US" altLang="ko-KR" sz="2800" dirty="0">
              <a:latin typeface="12롯데마트드림Medium" panose="02020603020101020101" pitchFamily="18" charset="-127"/>
              <a:ea typeface="12롯데마트드림Medium" panose="02020603020101020101" pitchFamily="18" charset="-127"/>
            </a:endParaRPr>
          </a:p>
          <a:p>
            <a:endParaRPr lang="en-US" altLang="ko-KR" sz="2000" dirty="0">
              <a:latin typeface="12롯데마트드림Medium" panose="02020603020101020101" pitchFamily="18" charset="-127"/>
              <a:ea typeface="12롯데마트드림Medium" panose="02020603020101020101" pitchFamily="18" charset="-127"/>
            </a:endParaRPr>
          </a:p>
          <a:p>
            <a:endParaRPr lang="en-US" altLang="ko-KR" sz="2000" dirty="0">
              <a:latin typeface="12롯데마트드림Medium" panose="02020603020101020101" pitchFamily="18" charset="-127"/>
              <a:ea typeface="12롯데마트드림Medium" panose="02020603020101020101" pitchFamily="18" charset="-127"/>
            </a:endParaRPr>
          </a:p>
          <a:p>
            <a:pPr>
              <a:lnSpc>
                <a:spcPct val="150000"/>
              </a:lnSpc>
            </a:pPr>
            <a:r>
              <a:rPr lang="ko-KR" altLang="en-US" sz="2800" dirty="0">
                <a:solidFill>
                  <a:schemeClr val="tx1">
                    <a:lumMod val="95000"/>
                    <a:lumOff val="5000"/>
                  </a:schemeClr>
                </a:solidFill>
                <a:latin typeface="12롯데마트드림Medium" panose="02020603020101020101" pitchFamily="18" charset="-127"/>
                <a:ea typeface="12롯데마트드림Medium" panose="02020603020101020101" pitchFamily="18" charset="-127"/>
              </a:rPr>
              <a:t>단점 </a:t>
            </a:r>
            <a:r>
              <a:rPr lang="en-US" altLang="ko-KR" sz="2800" dirty="0">
                <a:solidFill>
                  <a:schemeClr val="bg1">
                    <a:lumMod val="50000"/>
                  </a:schemeClr>
                </a:solidFill>
                <a:latin typeface="12롯데마트드림Medium" panose="02020603020101020101" pitchFamily="18" charset="-127"/>
                <a:ea typeface="12롯데마트드림Medium" panose="02020603020101020101" pitchFamily="18" charset="-127"/>
              </a:rPr>
              <a:t>:</a:t>
            </a:r>
          </a:p>
          <a:p>
            <a:pPr marL="285750" indent="-285750">
              <a:lnSpc>
                <a:spcPct val="150000"/>
              </a:lnSpc>
              <a:buFont typeface="Arial" panose="020B0604020202020204" pitchFamily="34" charset="0"/>
              <a:buChar char="•"/>
            </a:pPr>
            <a:r>
              <a:rPr lang="en-US" altLang="ko-KR" sz="2400" dirty="0">
                <a:solidFill>
                  <a:schemeClr val="bg1">
                    <a:lumMod val="50000"/>
                  </a:schemeClr>
                </a:solidFill>
                <a:latin typeface="12롯데마트드림Medium" panose="02020603020101020101" pitchFamily="18" charset="-127"/>
                <a:ea typeface="12롯데마트드림Medium" panose="02020603020101020101" pitchFamily="18" charset="-127"/>
              </a:rPr>
              <a:t>VS code</a:t>
            </a:r>
            <a:r>
              <a:rPr lang="ko-KR" altLang="en-US" sz="2400" dirty="0">
                <a:solidFill>
                  <a:schemeClr val="bg1">
                    <a:lumMod val="50000"/>
                  </a:schemeClr>
                </a:solidFill>
                <a:latin typeface="12롯데마트드림Medium" panose="02020603020101020101" pitchFamily="18" charset="-127"/>
                <a:ea typeface="12롯데마트드림Medium" panose="02020603020101020101" pitchFamily="18" charset="-127"/>
              </a:rPr>
              <a:t>의 </a:t>
            </a:r>
            <a:r>
              <a:rPr lang="en-US" altLang="ko-KR" sz="2400" dirty="0">
                <a:solidFill>
                  <a:schemeClr val="bg1">
                    <a:lumMod val="50000"/>
                  </a:schemeClr>
                </a:solidFill>
                <a:latin typeface="12롯데마트드림Medium" panose="02020603020101020101" pitchFamily="18" charset="-127"/>
                <a:ea typeface="12롯데마트드림Medium" panose="02020603020101020101" pitchFamily="18" charset="-127"/>
              </a:rPr>
              <a:t>Graph </a:t>
            </a:r>
            <a:r>
              <a:rPr lang="ko-KR" altLang="en-US" sz="2400" dirty="0">
                <a:solidFill>
                  <a:schemeClr val="bg1">
                    <a:lumMod val="50000"/>
                  </a:schemeClr>
                </a:solidFill>
                <a:latin typeface="12롯데마트드림Medium" panose="02020603020101020101" pitchFamily="18" charset="-127"/>
                <a:ea typeface="12롯데마트드림Medium" panose="02020603020101020101" pitchFamily="18" charset="-127"/>
              </a:rPr>
              <a:t>보다 시각적 능력이 떨어진다</a:t>
            </a:r>
          </a:p>
        </p:txBody>
      </p:sp>
    </p:spTree>
    <p:extLst>
      <p:ext uri="{BB962C8B-B14F-4D97-AF65-F5344CB8AC3E}">
        <p14:creationId xmlns:p14="http://schemas.microsoft.com/office/powerpoint/2010/main" val="41999506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D9CA1-B750-45F9-B66C-0212D2172F4A}"/>
              </a:ext>
            </a:extLst>
          </p:cNvPr>
          <p:cNvSpPr txBox="1"/>
          <p:nvPr/>
        </p:nvSpPr>
        <p:spPr>
          <a:xfrm>
            <a:off x="1403903" y="4947741"/>
            <a:ext cx="18359917" cy="923330"/>
          </a:xfrm>
          <a:prstGeom prst="rect">
            <a:avLst/>
          </a:prstGeom>
          <a:noFill/>
        </p:spPr>
        <p:txBody>
          <a:bodyPr wrap="square" rtlCol="0">
            <a:spAutoFit/>
          </a:bodyPr>
          <a:lstStyle/>
          <a:p>
            <a:pPr algn="ctr"/>
            <a:r>
              <a:rPr lang="ko-KR" altLang="en-US" sz="5400" b="1" dirty="0">
                <a:latin typeface="CookieRun Black" panose="020B0600000101010101" pitchFamily="50" charset="-127"/>
                <a:ea typeface="CookieRun Black" panose="020B0600000101010101" pitchFamily="50" charset="-127"/>
              </a:rPr>
              <a:t>잠깐 쉬어 가기</a:t>
            </a:r>
          </a:p>
        </p:txBody>
      </p:sp>
    </p:spTree>
    <p:extLst>
      <p:ext uri="{BB962C8B-B14F-4D97-AF65-F5344CB8AC3E}">
        <p14:creationId xmlns:p14="http://schemas.microsoft.com/office/powerpoint/2010/main" val="1373851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마블 최고의 빌런 &amp;#39;로키&amp;#39;, 장난의 신이 돌아왔다">
            <a:extLst>
              <a:ext uri="{FF2B5EF4-FFF2-40B4-BE49-F238E27FC236}">
                <a16:creationId xmlns:a16="http://schemas.microsoft.com/office/drawing/2014/main" id="{9658AAB0-8333-4BC4-97E6-BFF375EF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0"/>
            <a:ext cx="23983950" cy="108188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AC80851-5D7D-4996-8E14-6AC76E32675C}"/>
              </a:ext>
            </a:extLst>
          </p:cNvPr>
          <p:cNvSpPr txBox="1"/>
          <p:nvPr/>
        </p:nvSpPr>
        <p:spPr>
          <a:xfrm>
            <a:off x="-723900" y="476250"/>
            <a:ext cx="7219950" cy="1200329"/>
          </a:xfrm>
          <a:prstGeom prst="rect">
            <a:avLst/>
          </a:prstGeom>
          <a:noFill/>
        </p:spPr>
        <p:txBody>
          <a:bodyPr wrap="square" rtlCol="0">
            <a:spAutoFit/>
          </a:bodyPr>
          <a:lstStyle/>
          <a:p>
            <a:pPr algn="ctr"/>
            <a:r>
              <a:rPr lang="en-US" altLang="ko-KR" sz="7200" dirty="0">
                <a:latin typeface="CookieRun Bold" panose="020B0600000101010101" pitchFamily="50" charset="-127"/>
                <a:ea typeface="CookieRun Bold" panose="020B0600000101010101" pitchFamily="50" charset="-127"/>
              </a:rPr>
              <a:t>TVA(</a:t>
            </a:r>
            <a:r>
              <a:rPr lang="ko-KR" altLang="en-US" sz="7200" dirty="0">
                <a:latin typeface="CookieRun Bold" panose="020B0600000101010101" pitchFamily="50" charset="-127"/>
                <a:ea typeface="CookieRun Bold" panose="020B0600000101010101" pitchFamily="50" charset="-127"/>
              </a:rPr>
              <a:t>로키편</a:t>
            </a:r>
            <a:r>
              <a:rPr lang="en-US" altLang="ko-KR" sz="7200" dirty="0">
                <a:latin typeface="CookieRun Bold" panose="020B0600000101010101" pitchFamily="50" charset="-127"/>
                <a:ea typeface="CookieRun Bold" panose="020B0600000101010101" pitchFamily="50" charset="-127"/>
              </a:rPr>
              <a:t>)</a:t>
            </a:r>
            <a:endParaRPr lang="ko-KR" altLang="en-US" sz="7200" dirty="0">
              <a:latin typeface="CookieRun Bold" panose="020B0600000101010101" pitchFamily="50" charset="-127"/>
              <a:ea typeface="CookieRun Bold" panose="020B0600000101010101" pitchFamily="50" charset="-127"/>
            </a:endParaRPr>
          </a:p>
        </p:txBody>
      </p:sp>
    </p:spTree>
    <p:extLst>
      <p:ext uri="{BB962C8B-B14F-4D97-AF65-F5344CB8AC3E}">
        <p14:creationId xmlns:p14="http://schemas.microsoft.com/office/powerpoint/2010/main" val="7041193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126E4ED0-715E-47CD-9B3E-EE2806B1CA31}"/>
              </a:ext>
            </a:extLst>
          </p:cNvPr>
          <p:cNvPicPr>
            <a:picLocks noChangeAspect="1"/>
          </p:cNvPicPr>
          <p:nvPr/>
        </p:nvPicPr>
        <p:blipFill>
          <a:blip r:embed="rId3"/>
          <a:stretch>
            <a:fillRect/>
          </a:stretch>
        </p:blipFill>
        <p:spPr>
          <a:xfrm>
            <a:off x="-122420" y="0"/>
            <a:ext cx="21412568" cy="10818813"/>
          </a:xfrm>
          <a:prstGeom prst="rect">
            <a:avLst/>
          </a:prstGeom>
        </p:spPr>
      </p:pic>
    </p:spTree>
    <p:extLst>
      <p:ext uri="{BB962C8B-B14F-4D97-AF65-F5344CB8AC3E}">
        <p14:creationId xmlns:p14="http://schemas.microsoft.com/office/powerpoint/2010/main" val="28522096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26C640-A74B-41E6-8593-B6F6B97770B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2F6A110-C250-485D-9AC3-B09B584EA77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28371929-B4FF-4615-9A11-AFF14BAF33AE}"/>
              </a:ext>
            </a:extLst>
          </p:cNvPr>
          <p:cNvPicPr>
            <a:picLocks noChangeAspect="1"/>
          </p:cNvPicPr>
          <p:nvPr/>
        </p:nvPicPr>
        <p:blipFill>
          <a:blip r:embed="rId3"/>
          <a:stretch>
            <a:fillRect/>
          </a:stretch>
        </p:blipFill>
        <p:spPr>
          <a:xfrm>
            <a:off x="-1" y="-1"/>
            <a:ext cx="21167725" cy="10818813"/>
          </a:xfrm>
          <a:prstGeom prst="rect">
            <a:avLst/>
          </a:prstGeom>
        </p:spPr>
      </p:pic>
    </p:spTree>
    <p:extLst>
      <p:ext uri="{BB962C8B-B14F-4D97-AF65-F5344CB8AC3E}">
        <p14:creationId xmlns:p14="http://schemas.microsoft.com/office/powerpoint/2010/main" val="22096583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2AD26B-ECDF-4477-8FEE-719DDC06002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AF9FB6D-A1CD-4340-B921-35E1EC5D7F0E}"/>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6AA4FA5-3F17-4AF6-A108-075D0517FE89}"/>
              </a:ext>
            </a:extLst>
          </p:cNvPr>
          <p:cNvPicPr>
            <a:picLocks noChangeAspect="1"/>
          </p:cNvPicPr>
          <p:nvPr/>
        </p:nvPicPr>
        <p:blipFill>
          <a:blip r:embed="rId3"/>
          <a:stretch>
            <a:fillRect/>
          </a:stretch>
        </p:blipFill>
        <p:spPr>
          <a:xfrm>
            <a:off x="0" y="0"/>
            <a:ext cx="21167725" cy="10818813"/>
          </a:xfrm>
          <a:prstGeom prst="rect">
            <a:avLst/>
          </a:prstGeom>
        </p:spPr>
      </p:pic>
    </p:spTree>
    <p:extLst>
      <p:ext uri="{BB962C8B-B14F-4D97-AF65-F5344CB8AC3E}">
        <p14:creationId xmlns:p14="http://schemas.microsoft.com/office/powerpoint/2010/main" val="26382279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B6350E-8CFB-4EE2-B839-E307D859338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B5666EF4-1501-435A-AC86-D224139B381B}"/>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1D5FAF3C-F117-45E6-8D38-A240A66CB5A9}"/>
              </a:ext>
            </a:extLst>
          </p:cNvPr>
          <p:cNvPicPr>
            <a:picLocks noChangeAspect="1"/>
          </p:cNvPicPr>
          <p:nvPr/>
        </p:nvPicPr>
        <p:blipFill rotWithShape="1">
          <a:blip r:embed="rId3"/>
          <a:srcRect b="1716"/>
          <a:stretch/>
        </p:blipFill>
        <p:spPr>
          <a:xfrm>
            <a:off x="0" y="-36031"/>
            <a:ext cx="21167725" cy="10854844"/>
          </a:xfrm>
          <a:prstGeom prst="rect">
            <a:avLst/>
          </a:prstGeom>
        </p:spPr>
      </p:pic>
    </p:spTree>
    <p:extLst>
      <p:ext uri="{BB962C8B-B14F-4D97-AF65-F5344CB8AC3E}">
        <p14:creationId xmlns:p14="http://schemas.microsoft.com/office/powerpoint/2010/main" val="792844874"/>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4030</TotalTime>
  <Words>8404</Words>
  <Application>Microsoft Office PowerPoint</Application>
  <PresentationFormat>사용자 지정</PresentationFormat>
  <Paragraphs>1045</Paragraphs>
  <Slides>106</Slides>
  <Notes>106</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106</vt:i4>
      </vt:variant>
    </vt:vector>
  </HeadingPairs>
  <TitlesOfParts>
    <vt:vector size="116" baseType="lpstr">
      <vt:lpstr>12롯데마트드림Bold</vt:lpstr>
      <vt:lpstr>12롯데마트드림Medium</vt:lpstr>
      <vt:lpstr>CookieRun Black</vt:lpstr>
      <vt:lpstr>CookieRun Bold</vt:lpstr>
      <vt:lpstr>맑은 고딕</vt:lpstr>
      <vt:lpstr>Arial</vt:lpstr>
      <vt:lpstr>Calibri</vt:lpstr>
      <vt:lpstr>Calibri Light</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김종원</dc:creator>
  <cp:lastModifiedBy>김종원</cp:lastModifiedBy>
  <cp:revision>712</cp:revision>
  <dcterms:created xsi:type="dcterms:W3CDTF">2021-12-16T05:45:26Z</dcterms:created>
  <dcterms:modified xsi:type="dcterms:W3CDTF">2022-04-02T16:01:18Z</dcterms:modified>
</cp:coreProperties>
</file>